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1816" r:id="rId2"/>
    <p:sldId id="1808" r:id="rId3"/>
    <p:sldId id="1822" r:id="rId4"/>
    <p:sldId id="1807" r:id="rId5"/>
    <p:sldId id="1825" r:id="rId6"/>
    <p:sldId id="1827" r:id="rId7"/>
    <p:sldId id="1823" r:id="rId8"/>
    <p:sldId id="1829" r:id="rId9"/>
    <p:sldId id="1824" r:id="rId10"/>
    <p:sldId id="1814" r:id="rId11"/>
    <p:sldId id="1839" r:id="rId12"/>
    <p:sldId id="1812" r:id="rId13"/>
    <p:sldId id="1830" r:id="rId14"/>
    <p:sldId id="1835" r:id="rId15"/>
    <p:sldId id="1836" r:id="rId16"/>
    <p:sldId id="1831" r:id="rId17"/>
    <p:sldId id="1833" r:id="rId18"/>
    <p:sldId id="1834" r:id="rId19"/>
    <p:sldId id="1837" r:id="rId20"/>
    <p:sldId id="1838" r:id="rId21"/>
    <p:sldId id="1840" r:id="rId22"/>
    <p:sldId id="1841" r:id="rId23"/>
    <p:sldId id="1842" r:id="rId24"/>
    <p:sldId id="1843" r:id="rId25"/>
    <p:sldId id="1844" r:id="rId26"/>
    <p:sldId id="1845" r:id="rId27"/>
    <p:sldId id="1846" r:id="rId28"/>
    <p:sldId id="1847" r:id="rId29"/>
    <p:sldId id="1848" r:id="rId30"/>
    <p:sldId id="1853" r:id="rId31"/>
    <p:sldId id="1855" r:id="rId32"/>
    <p:sldId id="1858" r:id="rId33"/>
    <p:sldId id="1859" r:id="rId34"/>
    <p:sldId id="1860" r:id="rId35"/>
    <p:sldId id="1861" r:id="rId36"/>
    <p:sldId id="1862" r:id="rId37"/>
    <p:sldId id="1863" r:id="rId38"/>
    <p:sldId id="1864" r:id="rId39"/>
    <p:sldId id="1865" r:id="rId40"/>
    <p:sldId id="1866" r:id="rId41"/>
    <p:sldId id="1867" r:id="rId42"/>
    <p:sldId id="1856" r:id="rId43"/>
    <p:sldId id="1868" r:id="rId44"/>
    <p:sldId id="1869" r:id="rId45"/>
    <p:sldId id="1870" r:id="rId46"/>
    <p:sldId id="1871" r:id="rId47"/>
    <p:sldId id="1872" r:id="rId48"/>
    <p:sldId id="1873" r:id="rId49"/>
    <p:sldId id="1874" r:id="rId50"/>
    <p:sldId id="1857" r:id="rId51"/>
    <p:sldId id="1875" r:id="rId52"/>
    <p:sldId id="1876" r:id="rId53"/>
    <p:sldId id="1877" r:id="rId54"/>
    <p:sldId id="1879" r:id="rId55"/>
    <p:sldId id="1880" r:id="rId56"/>
    <p:sldId id="1882" r:id="rId57"/>
    <p:sldId id="1883" r:id="rId58"/>
    <p:sldId id="1821" r:id="rId59"/>
  </p:sldIdLst>
  <p:sldSz cx="12179300" cy="6858000"/>
  <p:notesSz cx="6858000" cy="9144000"/>
  <p:defaultTextStyle>
    <a:defPPr>
      <a:defRPr lang="en-US"/>
    </a:defPPr>
    <a:lvl1pPr marL="0" algn="l" defTabSz="4571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4571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4571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4571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4" algn="l" defTabSz="4571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4571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7" algn="l" defTabSz="4571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18" algn="l" defTabSz="4571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0" algn="l" defTabSz="4571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A73503C4-3D14-8249-A132-B911F48F2284}">
          <p14:sldIdLst>
            <p14:sldId id="1816"/>
            <p14:sldId id="1808"/>
            <p14:sldId id="1822"/>
            <p14:sldId id="1807"/>
            <p14:sldId id="1825"/>
            <p14:sldId id="1827"/>
            <p14:sldId id="1823"/>
            <p14:sldId id="1829"/>
            <p14:sldId id="1824"/>
            <p14:sldId id="1814"/>
            <p14:sldId id="1839"/>
            <p14:sldId id="1812"/>
            <p14:sldId id="1830"/>
            <p14:sldId id="1835"/>
            <p14:sldId id="1836"/>
            <p14:sldId id="1831"/>
            <p14:sldId id="1833"/>
            <p14:sldId id="1834"/>
            <p14:sldId id="1837"/>
            <p14:sldId id="1838"/>
            <p14:sldId id="1840"/>
            <p14:sldId id="1841"/>
            <p14:sldId id="1842"/>
            <p14:sldId id="1843"/>
            <p14:sldId id="1844"/>
            <p14:sldId id="1845"/>
            <p14:sldId id="1846"/>
            <p14:sldId id="1847"/>
            <p14:sldId id="1848"/>
            <p14:sldId id="1853"/>
            <p14:sldId id="1855"/>
            <p14:sldId id="1858"/>
            <p14:sldId id="1859"/>
            <p14:sldId id="1860"/>
            <p14:sldId id="1861"/>
            <p14:sldId id="1862"/>
            <p14:sldId id="1863"/>
            <p14:sldId id="1864"/>
            <p14:sldId id="1865"/>
            <p14:sldId id="1866"/>
            <p14:sldId id="1867"/>
            <p14:sldId id="1856"/>
            <p14:sldId id="1868"/>
            <p14:sldId id="1869"/>
            <p14:sldId id="1870"/>
            <p14:sldId id="1871"/>
            <p14:sldId id="1872"/>
            <p14:sldId id="1873"/>
            <p14:sldId id="1874"/>
            <p14:sldId id="1857"/>
            <p14:sldId id="1875"/>
            <p14:sldId id="1876"/>
            <p14:sldId id="1877"/>
            <p14:sldId id="1879"/>
            <p14:sldId id="1880"/>
            <p14:sldId id="1882"/>
            <p14:sldId id="1883"/>
            <p14:sldId id="182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00">
          <p15:clr>
            <a:srgbClr val="A4A3A4"/>
          </p15:clr>
        </p15:guide>
        <p15:guide id="2" pos="2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96C"/>
    <a:srgbClr val="F2F0F1"/>
    <a:srgbClr val="E8E8EA"/>
    <a:srgbClr val="EF9F91"/>
    <a:srgbClr val="B912BD"/>
    <a:srgbClr val="F6F6F6"/>
    <a:srgbClr val="1315FF"/>
    <a:srgbClr val="9112CE"/>
    <a:srgbClr val="5213E7"/>
    <a:srgbClr val="201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0" autoAdjust="0"/>
    <p:restoredTop sz="91107" autoAdjust="0"/>
  </p:normalViewPr>
  <p:slideViewPr>
    <p:cSldViewPr snapToGrid="0" snapToObjects="1" showGuides="1">
      <p:cViewPr>
        <p:scale>
          <a:sx n="110" d="100"/>
          <a:sy n="110" d="100"/>
        </p:scale>
        <p:origin x="144" y="848"/>
      </p:cViewPr>
      <p:guideLst>
        <p:guide orient="horz" pos="400"/>
        <p:guide pos="29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2592" y="2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Europa-Bol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3615D-9A27-2546-BB1F-1F969A61D7C7}" type="datetimeFigureOut">
              <a:rPr lang="en-US" smtClean="0">
                <a:latin typeface="Europa-Bold"/>
              </a:rPr>
              <a:pPr/>
              <a:t>14/02/2017</a:t>
            </a:fld>
            <a:endParaRPr lang="en-US">
              <a:latin typeface="Europa-Bol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Europa-Bol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EB9CD-A1B1-BB4F-93C7-AC2CB128734D}" type="slidenum">
              <a:rPr lang="en-US" smtClean="0">
                <a:latin typeface="Europa-Bold"/>
              </a:rPr>
              <a:pPr/>
              <a:t>‹#›</a:t>
            </a:fld>
            <a:endParaRPr lang="en-US">
              <a:latin typeface="Europa-Bold"/>
            </a:endParaRPr>
          </a:p>
        </p:txBody>
      </p:sp>
    </p:spTree>
    <p:extLst>
      <p:ext uri="{BB962C8B-B14F-4D97-AF65-F5344CB8AC3E}">
        <p14:creationId xmlns:p14="http://schemas.microsoft.com/office/powerpoint/2010/main" val="31196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uropa-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uropa-Regular"/>
              </a:defRPr>
            </a:lvl1pPr>
          </a:lstStyle>
          <a:p>
            <a:fld id="{398A7746-A577-F84E-98BC-BE2960822D18}" type="datetimeFigureOut">
              <a:rPr lang="en-US" smtClean="0"/>
              <a:pPr/>
              <a:t>14/02/2017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uropa-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uropa-Regular"/>
              </a:defRPr>
            </a:lvl1pPr>
          </a:lstStyle>
          <a:p>
            <a:fld id="{C02DCB05-ED5C-5646-AC5D-30E9C622E2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7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2" rtl="0" eaLnBrk="1" latinLnBrk="0" hangingPunct="1">
      <a:defRPr sz="1200" kern="1200">
        <a:solidFill>
          <a:schemeClr val="tx1"/>
        </a:solidFill>
        <a:latin typeface="Europa-Regular"/>
        <a:ea typeface="+mn-ea"/>
        <a:cs typeface="+mn-cs"/>
      </a:defRPr>
    </a:lvl1pPr>
    <a:lvl2pPr marL="457132" algn="l" defTabSz="457132" rtl="0" eaLnBrk="1" latinLnBrk="0" hangingPunct="1">
      <a:defRPr sz="1200" kern="1200">
        <a:solidFill>
          <a:schemeClr val="tx1"/>
        </a:solidFill>
        <a:latin typeface="Europa-Regular"/>
        <a:ea typeface="+mn-ea"/>
        <a:cs typeface="+mn-cs"/>
      </a:defRPr>
    </a:lvl2pPr>
    <a:lvl3pPr marL="914263" algn="l" defTabSz="457132" rtl="0" eaLnBrk="1" latinLnBrk="0" hangingPunct="1">
      <a:defRPr sz="1200" kern="1200">
        <a:solidFill>
          <a:schemeClr val="tx1"/>
        </a:solidFill>
        <a:latin typeface="Europa-Regular"/>
        <a:ea typeface="+mn-ea"/>
        <a:cs typeface="+mn-cs"/>
      </a:defRPr>
    </a:lvl3pPr>
    <a:lvl4pPr marL="1371394" algn="l" defTabSz="457132" rtl="0" eaLnBrk="1" latinLnBrk="0" hangingPunct="1">
      <a:defRPr sz="1200" kern="1200">
        <a:solidFill>
          <a:schemeClr val="tx1"/>
        </a:solidFill>
        <a:latin typeface="Europa-Regular"/>
        <a:ea typeface="+mn-ea"/>
        <a:cs typeface="+mn-cs"/>
      </a:defRPr>
    </a:lvl4pPr>
    <a:lvl5pPr marL="1828524" algn="l" defTabSz="457132" rtl="0" eaLnBrk="1" latinLnBrk="0" hangingPunct="1">
      <a:defRPr sz="1200" kern="1200">
        <a:solidFill>
          <a:schemeClr val="tx1"/>
        </a:solidFill>
        <a:latin typeface="Europa-Regular"/>
        <a:ea typeface="+mn-ea"/>
        <a:cs typeface="+mn-cs"/>
      </a:defRPr>
    </a:lvl5pPr>
    <a:lvl6pPr marL="2285657" algn="l" defTabSz="4571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7" algn="l" defTabSz="4571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18" algn="l" defTabSz="4571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0" algn="l" defTabSz="4571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B05-ED5C-5646-AC5D-30E9C622E25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3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DCB05-ED5C-5646-AC5D-30E9C622E25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7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with gold thr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527858" cy="6858000"/>
          </a:xfrm>
          <a:prstGeom prst="rect">
            <a:avLst/>
          </a:prstGeom>
          <a:solidFill>
            <a:srgbClr val="F2F0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1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ith page numb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793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527858" cy="6858000"/>
          </a:xfrm>
          <a:prstGeom prst="rect">
            <a:avLst/>
          </a:prstGeom>
          <a:solidFill>
            <a:srgbClr val="F2F0F1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793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527858" cy="6858000"/>
          </a:xfrm>
          <a:prstGeom prst="rect">
            <a:avLst/>
          </a:prstGeom>
          <a:solidFill>
            <a:srgbClr val="F2F0F1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6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with page numb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793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52785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793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52785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793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527858" cy="6858000"/>
          </a:xfrm>
          <a:prstGeom prst="rect">
            <a:avLst/>
          </a:prstGeom>
          <a:solidFill>
            <a:srgbClr val="7069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5" r:id="rId3"/>
    <p:sldLayoutId id="2147483656" r:id="rId4"/>
    <p:sldLayoutId id="2147483657" r:id="rId5"/>
    <p:sldLayoutId id="2147483658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13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Europa-Regular"/>
          <a:ea typeface="+mj-ea"/>
          <a:cs typeface="Europa-Regular"/>
        </a:defRPr>
      </a:lvl1pPr>
    </p:titleStyle>
    <p:bodyStyle>
      <a:lvl1pPr marL="342848" indent="-342848" algn="l" defTabSz="45713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Europa-Regular"/>
          <a:ea typeface="+mn-ea"/>
          <a:cs typeface="Europa-Regular"/>
        </a:defRPr>
      </a:lvl1pPr>
      <a:lvl2pPr marL="742837" indent="-285707" algn="l" defTabSz="45713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Europa-Regular"/>
          <a:ea typeface="+mn-ea"/>
          <a:cs typeface="Europa-Regular"/>
        </a:defRPr>
      </a:lvl2pPr>
      <a:lvl3pPr marL="1142827" indent="-228566" algn="l" defTabSz="45713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Europa-Regular"/>
          <a:ea typeface="+mn-ea"/>
          <a:cs typeface="Europa-Regular"/>
        </a:defRPr>
      </a:lvl3pPr>
      <a:lvl4pPr marL="1599958" indent="-228566" algn="l" defTabSz="45713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Europa-Regular"/>
          <a:ea typeface="+mn-ea"/>
          <a:cs typeface="Europa-Regular"/>
        </a:defRPr>
      </a:lvl4pPr>
      <a:lvl5pPr marL="2057091" indent="-228566" algn="l" defTabSz="45713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Europa-Regular"/>
          <a:ea typeface="+mn-ea"/>
          <a:cs typeface="Europa-Regular"/>
        </a:defRPr>
      </a:lvl5pPr>
      <a:lvl6pPr marL="2514222" indent="-228566" algn="l" defTabSz="4571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2" indent="-228566" algn="l" defTabSz="4571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4" indent="-228566" algn="l" defTabSz="4571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5" indent="-228566" algn="l" defTabSz="4571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7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7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8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Relationship Id="rId3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Relationship Id="rId3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Relationship Id="rId3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4.png"/><Relationship Id="rId3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tif"/><Relationship Id="rId20" Type="http://schemas.openxmlformats.org/officeDocument/2006/relationships/image" Target="../media/image31.png"/><Relationship Id="rId21" Type="http://schemas.openxmlformats.org/officeDocument/2006/relationships/image" Target="../media/image32.emf"/><Relationship Id="rId22" Type="http://schemas.openxmlformats.org/officeDocument/2006/relationships/image" Target="../media/image33.png"/><Relationship Id="rId23" Type="http://schemas.openxmlformats.org/officeDocument/2006/relationships/image" Target="../media/image34.png"/><Relationship Id="rId10" Type="http://schemas.openxmlformats.org/officeDocument/2006/relationships/image" Target="../media/image21.tif"/><Relationship Id="rId11" Type="http://schemas.openxmlformats.org/officeDocument/2006/relationships/image" Target="../media/image22.png"/><Relationship Id="rId12" Type="http://schemas.openxmlformats.org/officeDocument/2006/relationships/image" Target="../media/image23.emf"/><Relationship Id="rId13" Type="http://schemas.openxmlformats.org/officeDocument/2006/relationships/image" Target="../media/image24.png"/><Relationship Id="rId14" Type="http://schemas.openxmlformats.org/officeDocument/2006/relationships/image" Target="../media/image25.tif"/><Relationship Id="rId15" Type="http://schemas.openxmlformats.org/officeDocument/2006/relationships/image" Target="../media/image26.emf"/><Relationship Id="rId16" Type="http://schemas.openxmlformats.org/officeDocument/2006/relationships/image" Target="../media/image27.emf"/><Relationship Id="rId17" Type="http://schemas.openxmlformats.org/officeDocument/2006/relationships/image" Target="../media/image28.emf"/><Relationship Id="rId18" Type="http://schemas.openxmlformats.org/officeDocument/2006/relationships/image" Target="../media/image29.jpg"/><Relationship Id="rId19" Type="http://schemas.openxmlformats.org/officeDocument/2006/relationships/image" Target="../media/image30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emf"/><Relationship Id="rId3" Type="http://schemas.openxmlformats.org/officeDocument/2006/relationships/image" Target="../media/image14.png"/><Relationship Id="rId4" Type="http://schemas.openxmlformats.org/officeDocument/2006/relationships/image" Target="../media/image15.emf"/><Relationship Id="rId5" Type="http://schemas.openxmlformats.org/officeDocument/2006/relationships/image" Target="../media/image16.png"/><Relationship Id="rId6" Type="http://schemas.openxmlformats.org/officeDocument/2006/relationships/image" Target="../media/image17.tif"/><Relationship Id="rId7" Type="http://schemas.openxmlformats.org/officeDocument/2006/relationships/image" Target="../media/image18.emf"/><Relationship Id="rId8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emf"/><Relationship Id="rId12" Type="http://schemas.openxmlformats.org/officeDocument/2006/relationships/image" Target="../media/image45.emf"/><Relationship Id="rId13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Relationship Id="rId4" Type="http://schemas.openxmlformats.org/officeDocument/2006/relationships/image" Target="../media/image37.ti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42.tif"/><Relationship Id="rId10" Type="http://schemas.openxmlformats.org/officeDocument/2006/relationships/image" Target="../media/image4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16" y="3406654"/>
            <a:ext cx="3035300" cy="1200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16" y="1913520"/>
            <a:ext cx="2978150" cy="1200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16" y="4853490"/>
            <a:ext cx="2641600" cy="1200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17" y="1913520"/>
            <a:ext cx="2330449" cy="1200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17" y="3406654"/>
            <a:ext cx="3708400" cy="1200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16" y="817060"/>
            <a:ext cx="272415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85229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66" y="2156588"/>
            <a:ext cx="5956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8898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9149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291788" y="578734"/>
            <a:ext cx="9491241" cy="4085864"/>
            <a:chOff x="2291788" y="578734"/>
            <a:chExt cx="9491241" cy="4085864"/>
          </a:xfrm>
        </p:grpSpPr>
        <p:sp>
          <p:nvSpPr>
            <p:cNvPr id="5" name="Rectangle 4"/>
            <p:cNvSpPr/>
            <p:nvPr/>
          </p:nvSpPr>
          <p:spPr>
            <a:xfrm>
              <a:off x="2291788" y="578734"/>
              <a:ext cx="9317620" cy="659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65409" y="3078866"/>
              <a:ext cx="9317620" cy="1088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8558" y="4166886"/>
              <a:ext cx="4271057" cy="497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65409" y="1169043"/>
              <a:ext cx="4433102" cy="497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93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5489" y="2152892"/>
            <a:ext cx="9317620" cy="11111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5489" y="3310360"/>
            <a:ext cx="9317620" cy="11111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9603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9653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2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66" y="2156588"/>
            <a:ext cx="6070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199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23692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6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61234" y="729207"/>
            <a:ext cx="8958807" cy="4774556"/>
            <a:chOff x="2361234" y="729207"/>
            <a:chExt cx="8958807" cy="4774556"/>
          </a:xfrm>
        </p:grpSpPr>
        <p:sp>
          <p:nvSpPr>
            <p:cNvPr id="7" name="Rectangle 6"/>
            <p:cNvSpPr/>
            <p:nvPr/>
          </p:nvSpPr>
          <p:spPr>
            <a:xfrm>
              <a:off x="2361234" y="1678331"/>
              <a:ext cx="2939970" cy="451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58006" y="3009418"/>
              <a:ext cx="3345084" cy="523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00131" y="729207"/>
              <a:ext cx="8819910" cy="902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66884" y="3602622"/>
              <a:ext cx="5000265" cy="451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00131" y="4956859"/>
              <a:ext cx="5000265" cy="546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22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46623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74232" y="529389"/>
            <a:ext cx="9047747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5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726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92" y="2156588"/>
            <a:ext cx="5283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62866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4642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0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61235" y="347241"/>
            <a:ext cx="9317621" cy="5671594"/>
            <a:chOff x="2361235" y="347241"/>
            <a:chExt cx="9317621" cy="5671594"/>
          </a:xfrm>
        </p:grpSpPr>
        <p:sp>
          <p:nvSpPr>
            <p:cNvPr id="6" name="Rectangle 5"/>
            <p:cNvSpPr/>
            <p:nvPr/>
          </p:nvSpPr>
          <p:spPr>
            <a:xfrm>
              <a:off x="2361236" y="1701480"/>
              <a:ext cx="9317620" cy="451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94744" y="3298786"/>
              <a:ext cx="5984112" cy="451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61235" y="5116011"/>
              <a:ext cx="8704161" cy="902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23281" y="347241"/>
              <a:ext cx="1469986" cy="902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14257" y="1250068"/>
              <a:ext cx="3426107" cy="451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237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24193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4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66" y="2156588"/>
            <a:ext cx="466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3826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3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5392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32778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7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5489" y="2152891"/>
            <a:ext cx="9317620" cy="1944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45489" y="4734045"/>
            <a:ext cx="9317620" cy="1944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197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66" y="2156588"/>
            <a:ext cx="74168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683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3742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1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55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solidFill>
            <a:srgbClr val="7069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2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14581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00" y="0"/>
            <a:ext cx="121793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4232" y="449179"/>
            <a:ext cx="9593179" cy="41067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45489" y="2152891"/>
            <a:ext cx="9317620" cy="1944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5489" y="4734045"/>
            <a:ext cx="9317620" cy="1944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76271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21" y="2264297"/>
            <a:ext cx="647271" cy="57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38" y="2334829"/>
            <a:ext cx="168402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49" y="2090671"/>
            <a:ext cx="2321560" cy="817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1" y="2201731"/>
            <a:ext cx="1337182" cy="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271" y="1542620"/>
            <a:ext cx="1950720" cy="1950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62" y="3412006"/>
            <a:ext cx="1434465" cy="254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70" y="3194522"/>
            <a:ext cx="1309421" cy="694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20" y="3370358"/>
            <a:ext cx="1346835" cy="395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236" y="3447736"/>
            <a:ext cx="1150315" cy="236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29" y="2947439"/>
            <a:ext cx="1676400" cy="10673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63" y="4277406"/>
            <a:ext cx="756000" cy="75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14" y="4254456"/>
            <a:ext cx="821055" cy="7989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42" y="4526721"/>
            <a:ext cx="1589024" cy="3195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89" y="4586747"/>
            <a:ext cx="1314000" cy="2138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563" y="4529139"/>
            <a:ext cx="2012400" cy="2893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69" y="5414074"/>
            <a:ext cx="1259205" cy="6153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556" y="4348052"/>
            <a:ext cx="707136" cy="8291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87" y="4965161"/>
            <a:ext cx="1692000" cy="169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09" y="5690299"/>
            <a:ext cx="1593192" cy="23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04" y="5689646"/>
            <a:ext cx="1386840" cy="2026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822" y="5669362"/>
            <a:ext cx="1289050" cy="2799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154" y="814729"/>
            <a:ext cx="6648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8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54" y="3972160"/>
            <a:ext cx="4320000" cy="30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81" y="2604103"/>
            <a:ext cx="733171" cy="838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68" y="2724435"/>
            <a:ext cx="1542288" cy="3352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54" y="2700432"/>
            <a:ext cx="1475999" cy="3099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86" y="2683204"/>
            <a:ext cx="1759712" cy="4023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42" y="3935692"/>
            <a:ext cx="1655999" cy="3224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9" b="9968"/>
          <a:stretch/>
        </p:blipFill>
        <p:spPr>
          <a:xfrm>
            <a:off x="6249282" y="3581951"/>
            <a:ext cx="1183305" cy="1007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31" y="3899537"/>
            <a:ext cx="2232000" cy="3396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15" y="5256708"/>
            <a:ext cx="1980000" cy="4263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90" y="5212854"/>
            <a:ext cx="1368000" cy="50208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281" y="5245765"/>
            <a:ext cx="1368000" cy="342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154" y="814729"/>
            <a:ext cx="75819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901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35">
      <a:dk1>
        <a:srgbClr val="000000"/>
      </a:dk1>
      <a:lt1>
        <a:srgbClr val="FFFFFF"/>
      </a:lt1>
      <a:dk2>
        <a:srgbClr val="545861"/>
      </a:dk2>
      <a:lt2>
        <a:srgbClr val="DEDDDF"/>
      </a:lt2>
      <a:accent1>
        <a:srgbClr val="9B1944"/>
      </a:accent1>
      <a:accent2>
        <a:srgbClr val="243E70"/>
      </a:accent2>
      <a:accent3>
        <a:srgbClr val="F0C202"/>
      </a:accent3>
      <a:accent4>
        <a:srgbClr val="2FB7F2"/>
      </a:accent4>
      <a:accent5>
        <a:srgbClr val="BC2054"/>
      </a:accent5>
      <a:accent6>
        <a:srgbClr val="FFFFFF"/>
      </a:accent6>
      <a:hlink>
        <a:srgbClr val="DE00A5"/>
      </a:hlink>
      <a:folHlink>
        <a:srgbClr val="00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54586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87183</TotalTime>
  <Words>2</Words>
  <Application>Microsoft Macintosh PowerPoint</Application>
  <PresentationFormat>Custom</PresentationFormat>
  <Paragraphs>2</Paragraphs>
  <Slides>58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 Cohen</dc:creator>
  <cp:lastModifiedBy>Mark Harrison - North</cp:lastModifiedBy>
  <cp:revision>1131</cp:revision>
  <dcterms:created xsi:type="dcterms:W3CDTF">2014-10-20T13:58:31Z</dcterms:created>
  <dcterms:modified xsi:type="dcterms:W3CDTF">2017-02-15T09:58:43Z</dcterms:modified>
</cp:coreProperties>
</file>