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27"/>
  </p:notesMasterIdLst>
  <p:handoutMasterIdLst>
    <p:handoutMasterId r:id="rId28"/>
  </p:handoutMasterIdLst>
  <p:sldIdLst>
    <p:sldId id="299" r:id="rId2"/>
    <p:sldId id="321" r:id="rId3"/>
    <p:sldId id="311" r:id="rId4"/>
    <p:sldId id="305" r:id="rId5"/>
    <p:sldId id="306" r:id="rId6"/>
    <p:sldId id="326" r:id="rId7"/>
    <p:sldId id="312" r:id="rId8"/>
    <p:sldId id="314" r:id="rId9"/>
    <p:sldId id="313" r:id="rId10"/>
    <p:sldId id="315" r:id="rId11"/>
    <p:sldId id="331" r:id="rId12"/>
    <p:sldId id="323" r:id="rId13"/>
    <p:sldId id="327" r:id="rId14"/>
    <p:sldId id="317" r:id="rId15"/>
    <p:sldId id="316" r:id="rId16"/>
    <p:sldId id="319" r:id="rId17"/>
    <p:sldId id="328" r:id="rId18"/>
    <p:sldId id="307" r:id="rId19"/>
    <p:sldId id="325" r:id="rId20"/>
    <p:sldId id="324" r:id="rId21"/>
    <p:sldId id="302" r:id="rId22"/>
    <p:sldId id="329" r:id="rId23"/>
    <p:sldId id="332" r:id="rId24"/>
    <p:sldId id="330" r:id="rId25"/>
    <p:sldId id="333" r:id="rId26"/>
  </p:sldIdLst>
  <p:sldSz cx="12192000" cy="6858000"/>
  <p:notesSz cx="6858000" cy="9144000"/>
  <p:photoAlbum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  <a:srgbClr val="3399FF"/>
    <a:srgbClr val="77A4FF"/>
    <a:srgbClr val="B7BB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112" autoAdjust="0"/>
    <p:restoredTop sz="90947" autoAdjust="0"/>
  </p:normalViewPr>
  <p:slideViewPr>
    <p:cSldViewPr>
      <p:cViewPr>
        <p:scale>
          <a:sx n="80" d="100"/>
          <a:sy n="80" d="100"/>
        </p:scale>
        <p:origin x="-72" y="-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33054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98" d="100"/>
          <a:sy n="98" d="100"/>
        </p:scale>
        <p:origin x="415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C80673-297F-4852-91C0-086B76E3DE5B}" type="datetimeFigureOut">
              <a:rPr lang="nl-BE" smtClean="0"/>
              <a:t>20/02/2017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0E46DB-4953-4DCE-B61C-0637BF200413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481962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5AB0A7-E0A4-4855-98FB-B28FC275A1C0}" type="datetimeFigureOut">
              <a:rPr lang="nl-BE" smtClean="0"/>
              <a:t>20/02/2017</a:t>
            </a:fld>
            <a:endParaRPr lang="nl-BE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422C7E-BD55-4102-8810-C4850A6EDA3F}" type="slidenum">
              <a:rPr lang="nl-BE" smtClean="0"/>
              <a:t>‹#›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697671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nl-BE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6F42A-7CB9-44F5-8A3A-C98783FC02D0}" type="slidenum">
              <a:rPr lang="nl-BE" b="1" smtClean="0">
                <a:solidFill>
                  <a:schemeClr val="bg1"/>
                </a:solidFill>
              </a:rPr>
              <a:pPr/>
              <a:t>1</a:t>
            </a:fld>
            <a:endParaRPr lang="nl-BE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1785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22C7E-BD55-4102-8810-C4850A6EDA3F}" type="slidenum">
              <a:rPr lang="nl-BE" smtClean="0"/>
              <a:t>5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632159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company/Barco" TargetMode="External"/><Relationship Id="rId2" Type="http://schemas.openxmlformats.org/officeDocument/2006/relationships/hyperlink" Target="https://www.youtube.com/user/barcoTV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barco.com/" TargetMode="External"/><Relationship Id="rId5" Type="http://schemas.openxmlformats.org/officeDocument/2006/relationships/hyperlink" Target="https://www.facebook.com/Barco" TargetMode="External"/><Relationship Id="rId4" Type="http://schemas.openxmlformats.org/officeDocument/2006/relationships/hyperlink" Target="https://twitter.com/Barco" TargetMode="Externa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company/Barco" TargetMode="External"/><Relationship Id="rId2" Type="http://schemas.openxmlformats.org/officeDocument/2006/relationships/hyperlink" Target="https://www.youtube.com/user/barcoTV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barco.com/" TargetMode="External"/><Relationship Id="rId5" Type="http://schemas.openxmlformats.org/officeDocument/2006/relationships/hyperlink" Target="https://www.facebook.com/Barco" TargetMode="External"/><Relationship Id="rId4" Type="http://schemas.openxmlformats.org/officeDocument/2006/relationships/hyperlink" Target="https://twitter.com/Barco" TargetMode="Externa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818072" y="2983569"/>
            <a:ext cx="6480000" cy="890862"/>
          </a:xfrm>
        </p:spPr>
        <p:txBody>
          <a:bodyPr anchor="ctr" anchorCtr="0">
            <a:noAutofit/>
          </a:bodyPr>
          <a:lstStyle>
            <a:lvl1pPr algn="l">
              <a:defRPr sz="275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Title page heading Verdana regular</a:t>
            </a:r>
            <a:endParaRPr lang="nl-BE" dirty="0"/>
          </a:p>
        </p:txBody>
      </p:sp>
      <p:grpSp>
        <p:nvGrpSpPr>
          <p:cNvPr id="8" name="Group 100"/>
          <p:cNvGrpSpPr>
            <a:grpSpLocks noChangeAspect="1"/>
          </p:cNvGrpSpPr>
          <p:nvPr userDrawn="1"/>
        </p:nvGrpSpPr>
        <p:grpSpPr bwMode="auto">
          <a:xfrm>
            <a:off x="319081" y="2953945"/>
            <a:ext cx="950117" cy="950121"/>
            <a:chOff x="3360" y="1680"/>
            <a:chExt cx="962" cy="962"/>
          </a:xfrm>
        </p:grpSpPr>
        <p:sp>
          <p:nvSpPr>
            <p:cNvPr id="9" name="Rectangle 101"/>
            <p:cNvSpPr>
              <a:spLocks noChangeArrowheads="1"/>
            </p:cNvSpPr>
            <p:nvPr/>
          </p:nvSpPr>
          <p:spPr bwMode="auto">
            <a:xfrm>
              <a:off x="3360" y="1680"/>
              <a:ext cx="962" cy="9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" name="Rectangle 102"/>
            <p:cNvSpPr>
              <a:spLocks noChangeArrowheads="1"/>
            </p:cNvSpPr>
            <p:nvPr/>
          </p:nvSpPr>
          <p:spPr bwMode="auto">
            <a:xfrm>
              <a:off x="3390" y="2311"/>
              <a:ext cx="902" cy="30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1" name="Rectangle 103"/>
            <p:cNvSpPr>
              <a:spLocks noChangeArrowheads="1"/>
            </p:cNvSpPr>
            <p:nvPr/>
          </p:nvSpPr>
          <p:spPr bwMode="auto">
            <a:xfrm>
              <a:off x="3390" y="1710"/>
              <a:ext cx="902" cy="60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2" name="Freeform 104"/>
            <p:cNvSpPr>
              <a:spLocks/>
            </p:cNvSpPr>
            <p:nvPr/>
          </p:nvSpPr>
          <p:spPr bwMode="auto">
            <a:xfrm>
              <a:off x="3685" y="2474"/>
              <a:ext cx="52" cy="74"/>
            </a:xfrm>
            <a:custGeom>
              <a:avLst/>
              <a:gdLst>
                <a:gd name="T0" fmla="*/ 17 w 29"/>
                <a:gd name="T1" fmla="*/ 42 h 42"/>
                <a:gd name="T2" fmla="*/ 12 w 29"/>
                <a:gd name="T3" fmla="*/ 42 h 42"/>
                <a:gd name="T4" fmla="*/ 0 w 29"/>
                <a:gd name="T5" fmla="*/ 0 h 42"/>
                <a:gd name="T6" fmla="*/ 6 w 29"/>
                <a:gd name="T7" fmla="*/ 0 h 42"/>
                <a:gd name="T8" fmla="*/ 13 w 29"/>
                <a:gd name="T9" fmla="*/ 30 h 42"/>
                <a:gd name="T10" fmla="*/ 15 w 29"/>
                <a:gd name="T11" fmla="*/ 35 h 42"/>
                <a:gd name="T12" fmla="*/ 15 w 29"/>
                <a:gd name="T13" fmla="*/ 35 h 42"/>
                <a:gd name="T14" fmla="*/ 16 w 29"/>
                <a:gd name="T15" fmla="*/ 30 h 42"/>
                <a:gd name="T16" fmla="*/ 24 w 29"/>
                <a:gd name="T17" fmla="*/ 0 h 42"/>
                <a:gd name="T18" fmla="*/ 29 w 29"/>
                <a:gd name="T19" fmla="*/ 0 h 42"/>
                <a:gd name="T20" fmla="*/ 17 w 29"/>
                <a:gd name="T21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" h="42">
                  <a:moveTo>
                    <a:pt x="17" y="42"/>
                  </a:moveTo>
                  <a:cubicBezTo>
                    <a:pt x="12" y="42"/>
                    <a:pt x="12" y="42"/>
                    <a:pt x="12" y="4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2"/>
                    <a:pt x="15" y="35"/>
                    <a:pt x="15" y="35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5"/>
                    <a:pt x="15" y="32"/>
                    <a:pt x="16" y="3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17" y="42"/>
                    <a:pt x="17" y="42"/>
                    <a:pt x="17" y="4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3" name="Freeform 105"/>
            <p:cNvSpPr>
              <a:spLocks noEditPoints="1"/>
            </p:cNvSpPr>
            <p:nvPr/>
          </p:nvSpPr>
          <p:spPr bwMode="auto">
            <a:xfrm>
              <a:off x="3745" y="2469"/>
              <a:ext cx="13" cy="79"/>
            </a:xfrm>
            <a:custGeom>
              <a:avLst/>
              <a:gdLst>
                <a:gd name="T0" fmla="*/ 3 w 7"/>
                <a:gd name="T1" fmla="*/ 6 h 45"/>
                <a:gd name="T2" fmla="*/ 0 w 7"/>
                <a:gd name="T3" fmla="*/ 3 h 45"/>
                <a:gd name="T4" fmla="*/ 3 w 7"/>
                <a:gd name="T5" fmla="*/ 0 h 45"/>
                <a:gd name="T6" fmla="*/ 7 w 7"/>
                <a:gd name="T7" fmla="*/ 3 h 45"/>
                <a:gd name="T8" fmla="*/ 3 w 7"/>
                <a:gd name="T9" fmla="*/ 6 h 45"/>
                <a:gd name="T10" fmla="*/ 1 w 7"/>
                <a:gd name="T11" fmla="*/ 12 h 45"/>
                <a:gd name="T12" fmla="*/ 6 w 7"/>
                <a:gd name="T13" fmla="*/ 12 h 45"/>
                <a:gd name="T14" fmla="*/ 6 w 7"/>
                <a:gd name="T15" fmla="*/ 45 h 45"/>
                <a:gd name="T16" fmla="*/ 1 w 7"/>
                <a:gd name="T17" fmla="*/ 45 h 45"/>
                <a:gd name="T18" fmla="*/ 1 w 7"/>
                <a:gd name="T19" fmla="*/ 1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45">
                  <a:moveTo>
                    <a:pt x="3" y="6"/>
                  </a:moveTo>
                  <a:cubicBezTo>
                    <a:pt x="2" y="6"/>
                    <a:pt x="0" y="5"/>
                    <a:pt x="0" y="3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5" y="0"/>
                    <a:pt x="7" y="2"/>
                    <a:pt x="7" y="3"/>
                  </a:cubicBezTo>
                  <a:cubicBezTo>
                    <a:pt x="7" y="5"/>
                    <a:pt x="5" y="6"/>
                    <a:pt x="3" y="6"/>
                  </a:cubicBezTo>
                  <a:moveTo>
                    <a:pt x="1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1" y="45"/>
                    <a:pt x="1" y="45"/>
                    <a:pt x="1" y="45"/>
                  </a:cubicBezTo>
                  <a:lnTo>
                    <a:pt x="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4" name="Freeform 106"/>
            <p:cNvSpPr>
              <a:spLocks/>
            </p:cNvSpPr>
            <p:nvPr/>
          </p:nvSpPr>
          <p:spPr bwMode="auto">
            <a:xfrm>
              <a:off x="3768" y="2490"/>
              <a:ext cx="34" cy="58"/>
            </a:xfrm>
            <a:custGeom>
              <a:avLst/>
              <a:gdLst>
                <a:gd name="T0" fmla="*/ 8 w 19"/>
                <a:gd name="T1" fmla="*/ 33 h 33"/>
                <a:gd name="T2" fmla="*/ 0 w 19"/>
                <a:gd name="T3" fmla="*/ 31 h 33"/>
                <a:gd name="T4" fmla="*/ 1 w 19"/>
                <a:gd name="T5" fmla="*/ 28 h 33"/>
                <a:gd name="T6" fmla="*/ 8 w 19"/>
                <a:gd name="T7" fmla="*/ 29 h 33"/>
                <a:gd name="T8" fmla="*/ 14 w 19"/>
                <a:gd name="T9" fmla="*/ 24 h 33"/>
                <a:gd name="T10" fmla="*/ 8 w 19"/>
                <a:gd name="T11" fmla="*/ 18 h 33"/>
                <a:gd name="T12" fmla="*/ 1 w 19"/>
                <a:gd name="T13" fmla="*/ 9 h 33"/>
                <a:gd name="T14" fmla="*/ 10 w 19"/>
                <a:gd name="T15" fmla="*/ 0 h 33"/>
                <a:gd name="T16" fmla="*/ 18 w 19"/>
                <a:gd name="T17" fmla="*/ 2 h 33"/>
                <a:gd name="T18" fmla="*/ 17 w 19"/>
                <a:gd name="T19" fmla="*/ 5 h 33"/>
                <a:gd name="T20" fmla="*/ 11 w 19"/>
                <a:gd name="T21" fmla="*/ 3 h 33"/>
                <a:gd name="T22" fmla="*/ 6 w 19"/>
                <a:gd name="T23" fmla="*/ 8 h 33"/>
                <a:gd name="T24" fmla="*/ 11 w 19"/>
                <a:gd name="T25" fmla="*/ 14 h 33"/>
                <a:gd name="T26" fmla="*/ 19 w 19"/>
                <a:gd name="T27" fmla="*/ 24 h 33"/>
                <a:gd name="T28" fmla="*/ 8 w 19"/>
                <a:gd name="T2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" h="33">
                  <a:moveTo>
                    <a:pt x="8" y="33"/>
                  </a:moveTo>
                  <a:cubicBezTo>
                    <a:pt x="5" y="33"/>
                    <a:pt x="2" y="32"/>
                    <a:pt x="0" y="31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3" y="29"/>
                    <a:pt x="5" y="29"/>
                    <a:pt x="8" y="29"/>
                  </a:cubicBezTo>
                  <a:cubicBezTo>
                    <a:pt x="11" y="29"/>
                    <a:pt x="14" y="27"/>
                    <a:pt x="14" y="24"/>
                  </a:cubicBezTo>
                  <a:cubicBezTo>
                    <a:pt x="14" y="21"/>
                    <a:pt x="12" y="19"/>
                    <a:pt x="8" y="18"/>
                  </a:cubicBezTo>
                  <a:cubicBezTo>
                    <a:pt x="2" y="15"/>
                    <a:pt x="1" y="12"/>
                    <a:pt x="1" y="9"/>
                  </a:cubicBezTo>
                  <a:cubicBezTo>
                    <a:pt x="1" y="4"/>
                    <a:pt x="5" y="0"/>
                    <a:pt x="10" y="0"/>
                  </a:cubicBezTo>
                  <a:cubicBezTo>
                    <a:pt x="14" y="0"/>
                    <a:pt x="16" y="1"/>
                    <a:pt x="18" y="2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6" y="4"/>
                    <a:pt x="14" y="3"/>
                    <a:pt x="11" y="3"/>
                  </a:cubicBezTo>
                  <a:cubicBezTo>
                    <a:pt x="8" y="3"/>
                    <a:pt x="6" y="6"/>
                    <a:pt x="6" y="8"/>
                  </a:cubicBezTo>
                  <a:cubicBezTo>
                    <a:pt x="6" y="12"/>
                    <a:pt x="8" y="13"/>
                    <a:pt x="11" y="14"/>
                  </a:cubicBezTo>
                  <a:cubicBezTo>
                    <a:pt x="18" y="17"/>
                    <a:pt x="19" y="20"/>
                    <a:pt x="19" y="24"/>
                  </a:cubicBezTo>
                  <a:cubicBezTo>
                    <a:pt x="19" y="29"/>
                    <a:pt x="15" y="33"/>
                    <a:pt x="8" y="3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5" name="Freeform 107"/>
            <p:cNvSpPr>
              <a:spLocks noEditPoints="1"/>
            </p:cNvSpPr>
            <p:nvPr/>
          </p:nvSpPr>
          <p:spPr bwMode="auto">
            <a:xfrm>
              <a:off x="3814" y="2469"/>
              <a:ext cx="11" cy="79"/>
            </a:xfrm>
            <a:custGeom>
              <a:avLst/>
              <a:gdLst>
                <a:gd name="T0" fmla="*/ 3 w 6"/>
                <a:gd name="T1" fmla="*/ 6 h 45"/>
                <a:gd name="T2" fmla="*/ 0 w 6"/>
                <a:gd name="T3" fmla="*/ 3 h 45"/>
                <a:gd name="T4" fmla="*/ 3 w 6"/>
                <a:gd name="T5" fmla="*/ 0 h 45"/>
                <a:gd name="T6" fmla="*/ 6 w 6"/>
                <a:gd name="T7" fmla="*/ 3 h 45"/>
                <a:gd name="T8" fmla="*/ 3 w 6"/>
                <a:gd name="T9" fmla="*/ 6 h 45"/>
                <a:gd name="T10" fmla="*/ 1 w 6"/>
                <a:gd name="T11" fmla="*/ 12 h 45"/>
                <a:gd name="T12" fmla="*/ 6 w 6"/>
                <a:gd name="T13" fmla="*/ 12 h 45"/>
                <a:gd name="T14" fmla="*/ 6 w 6"/>
                <a:gd name="T15" fmla="*/ 45 h 45"/>
                <a:gd name="T16" fmla="*/ 1 w 6"/>
                <a:gd name="T17" fmla="*/ 45 h 45"/>
                <a:gd name="T18" fmla="*/ 1 w 6"/>
                <a:gd name="T19" fmla="*/ 1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45">
                  <a:moveTo>
                    <a:pt x="3" y="6"/>
                  </a:moveTo>
                  <a:cubicBezTo>
                    <a:pt x="1" y="6"/>
                    <a:pt x="0" y="5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6" y="2"/>
                    <a:pt x="6" y="3"/>
                  </a:cubicBezTo>
                  <a:cubicBezTo>
                    <a:pt x="6" y="5"/>
                    <a:pt x="5" y="6"/>
                    <a:pt x="3" y="6"/>
                  </a:cubicBezTo>
                  <a:moveTo>
                    <a:pt x="1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1" y="45"/>
                    <a:pt x="1" y="45"/>
                    <a:pt x="1" y="45"/>
                  </a:cubicBezTo>
                  <a:lnTo>
                    <a:pt x="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6" name="Freeform 108"/>
            <p:cNvSpPr>
              <a:spLocks noEditPoints="1"/>
            </p:cNvSpPr>
            <p:nvPr/>
          </p:nvSpPr>
          <p:spPr bwMode="auto">
            <a:xfrm>
              <a:off x="3841" y="2465"/>
              <a:ext cx="42" cy="83"/>
            </a:xfrm>
            <a:custGeom>
              <a:avLst/>
              <a:gdLst>
                <a:gd name="T0" fmla="*/ 9 w 24"/>
                <a:gd name="T1" fmla="*/ 47 h 47"/>
                <a:gd name="T2" fmla="*/ 0 w 24"/>
                <a:gd name="T3" fmla="*/ 45 h 47"/>
                <a:gd name="T4" fmla="*/ 0 w 24"/>
                <a:gd name="T5" fmla="*/ 0 h 47"/>
                <a:gd name="T6" fmla="*/ 5 w 24"/>
                <a:gd name="T7" fmla="*/ 0 h 47"/>
                <a:gd name="T8" fmla="*/ 5 w 24"/>
                <a:gd name="T9" fmla="*/ 16 h 47"/>
                <a:gd name="T10" fmla="*/ 11 w 24"/>
                <a:gd name="T11" fmla="*/ 14 h 47"/>
                <a:gd name="T12" fmla="*/ 24 w 24"/>
                <a:gd name="T13" fmla="*/ 30 h 47"/>
                <a:gd name="T14" fmla="*/ 9 w 24"/>
                <a:gd name="T15" fmla="*/ 47 h 47"/>
                <a:gd name="T16" fmla="*/ 10 w 24"/>
                <a:gd name="T17" fmla="*/ 17 h 47"/>
                <a:gd name="T18" fmla="*/ 5 w 24"/>
                <a:gd name="T19" fmla="*/ 18 h 47"/>
                <a:gd name="T20" fmla="*/ 5 w 24"/>
                <a:gd name="T21" fmla="*/ 43 h 47"/>
                <a:gd name="T22" fmla="*/ 9 w 24"/>
                <a:gd name="T23" fmla="*/ 44 h 47"/>
                <a:gd name="T24" fmla="*/ 19 w 24"/>
                <a:gd name="T25" fmla="*/ 30 h 47"/>
                <a:gd name="T26" fmla="*/ 10 w 24"/>
                <a:gd name="T27" fmla="*/ 1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" h="47">
                  <a:moveTo>
                    <a:pt x="9" y="47"/>
                  </a:moveTo>
                  <a:cubicBezTo>
                    <a:pt x="5" y="47"/>
                    <a:pt x="2" y="46"/>
                    <a:pt x="0" y="4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6" y="15"/>
                    <a:pt x="8" y="14"/>
                    <a:pt x="11" y="14"/>
                  </a:cubicBezTo>
                  <a:cubicBezTo>
                    <a:pt x="19" y="14"/>
                    <a:pt x="24" y="20"/>
                    <a:pt x="24" y="30"/>
                  </a:cubicBezTo>
                  <a:cubicBezTo>
                    <a:pt x="24" y="40"/>
                    <a:pt x="19" y="47"/>
                    <a:pt x="9" y="47"/>
                  </a:cubicBezTo>
                  <a:moveTo>
                    <a:pt x="10" y="17"/>
                  </a:moveTo>
                  <a:cubicBezTo>
                    <a:pt x="8" y="17"/>
                    <a:pt x="6" y="18"/>
                    <a:pt x="5" y="18"/>
                  </a:cubicBezTo>
                  <a:cubicBezTo>
                    <a:pt x="5" y="43"/>
                    <a:pt x="5" y="43"/>
                    <a:pt x="5" y="43"/>
                  </a:cubicBezTo>
                  <a:cubicBezTo>
                    <a:pt x="6" y="44"/>
                    <a:pt x="8" y="44"/>
                    <a:pt x="9" y="44"/>
                  </a:cubicBezTo>
                  <a:cubicBezTo>
                    <a:pt x="16" y="44"/>
                    <a:pt x="19" y="38"/>
                    <a:pt x="19" y="30"/>
                  </a:cubicBezTo>
                  <a:cubicBezTo>
                    <a:pt x="19" y="23"/>
                    <a:pt x="16" y="17"/>
                    <a:pt x="10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7" name="Rectangle 109"/>
            <p:cNvSpPr>
              <a:spLocks noChangeArrowheads="1"/>
            </p:cNvSpPr>
            <p:nvPr/>
          </p:nvSpPr>
          <p:spPr bwMode="auto">
            <a:xfrm>
              <a:off x="3897" y="2465"/>
              <a:ext cx="9" cy="8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8" name="Freeform 110"/>
            <p:cNvSpPr>
              <a:spLocks/>
            </p:cNvSpPr>
            <p:nvPr/>
          </p:nvSpPr>
          <p:spPr bwMode="auto">
            <a:xfrm>
              <a:off x="3917" y="2490"/>
              <a:ext cx="46" cy="81"/>
            </a:xfrm>
            <a:custGeom>
              <a:avLst/>
              <a:gdLst>
                <a:gd name="T0" fmla="*/ 11 w 26"/>
                <a:gd name="T1" fmla="*/ 46 h 46"/>
                <a:gd name="T2" fmla="*/ 6 w 26"/>
                <a:gd name="T3" fmla="*/ 46 h 46"/>
                <a:gd name="T4" fmla="*/ 11 w 26"/>
                <a:gd name="T5" fmla="*/ 33 h 46"/>
                <a:gd name="T6" fmla="*/ 0 w 26"/>
                <a:gd name="T7" fmla="*/ 0 h 46"/>
                <a:gd name="T8" fmla="*/ 6 w 26"/>
                <a:gd name="T9" fmla="*/ 0 h 46"/>
                <a:gd name="T10" fmla="*/ 13 w 26"/>
                <a:gd name="T11" fmla="*/ 24 h 46"/>
                <a:gd name="T12" fmla="*/ 13 w 26"/>
                <a:gd name="T13" fmla="*/ 28 h 46"/>
                <a:gd name="T14" fmla="*/ 14 w 26"/>
                <a:gd name="T15" fmla="*/ 28 h 46"/>
                <a:gd name="T16" fmla="*/ 14 w 26"/>
                <a:gd name="T17" fmla="*/ 24 h 46"/>
                <a:gd name="T18" fmla="*/ 21 w 26"/>
                <a:gd name="T19" fmla="*/ 0 h 46"/>
                <a:gd name="T20" fmla="*/ 26 w 26"/>
                <a:gd name="T21" fmla="*/ 0 h 46"/>
                <a:gd name="T22" fmla="*/ 11 w 26"/>
                <a:gd name="T2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" h="46">
                  <a:moveTo>
                    <a:pt x="11" y="46"/>
                  </a:moveTo>
                  <a:cubicBezTo>
                    <a:pt x="6" y="46"/>
                    <a:pt x="6" y="46"/>
                    <a:pt x="6" y="46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6"/>
                    <a:pt x="13" y="28"/>
                    <a:pt x="13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28"/>
                    <a:pt x="14" y="26"/>
                    <a:pt x="14" y="24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1" y="46"/>
                    <a:pt x="11" y="46"/>
                    <a:pt x="11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9" name="Freeform 111"/>
            <p:cNvSpPr>
              <a:spLocks/>
            </p:cNvSpPr>
            <p:nvPr/>
          </p:nvSpPr>
          <p:spPr bwMode="auto">
            <a:xfrm>
              <a:off x="3998" y="2490"/>
              <a:ext cx="46" cy="81"/>
            </a:xfrm>
            <a:custGeom>
              <a:avLst/>
              <a:gdLst>
                <a:gd name="T0" fmla="*/ 11 w 26"/>
                <a:gd name="T1" fmla="*/ 46 h 46"/>
                <a:gd name="T2" fmla="*/ 6 w 26"/>
                <a:gd name="T3" fmla="*/ 46 h 46"/>
                <a:gd name="T4" fmla="*/ 11 w 26"/>
                <a:gd name="T5" fmla="*/ 33 h 46"/>
                <a:gd name="T6" fmla="*/ 0 w 26"/>
                <a:gd name="T7" fmla="*/ 0 h 46"/>
                <a:gd name="T8" fmla="*/ 6 w 26"/>
                <a:gd name="T9" fmla="*/ 0 h 46"/>
                <a:gd name="T10" fmla="*/ 12 w 26"/>
                <a:gd name="T11" fmla="*/ 24 h 46"/>
                <a:gd name="T12" fmla="*/ 13 w 26"/>
                <a:gd name="T13" fmla="*/ 28 h 46"/>
                <a:gd name="T14" fmla="*/ 13 w 26"/>
                <a:gd name="T15" fmla="*/ 28 h 46"/>
                <a:gd name="T16" fmla="*/ 14 w 26"/>
                <a:gd name="T17" fmla="*/ 24 h 46"/>
                <a:gd name="T18" fmla="*/ 21 w 26"/>
                <a:gd name="T19" fmla="*/ 0 h 46"/>
                <a:gd name="T20" fmla="*/ 26 w 26"/>
                <a:gd name="T21" fmla="*/ 0 h 46"/>
                <a:gd name="T22" fmla="*/ 11 w 26"/>
                <a:gd name="T2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" h="46">
                  <a:moveTo>
                    <a:pt x="11" y="46"/>
                  </a:moveTo>
                  <a:cubicBezTo>
                    <a:pt x="6" y="46"/>
                    <a:pt x="6" y="46"/>
                    <a:pt x="6" y="46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3" y="26"/>
                    <a:pt x="13" y="28"/>
                    <a:pt x="13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8"/>
                    <a:pt x="14" y="26"/>
                    <a:pt x="14" y="24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1" y="46"/>
                    <a:pt x="11" y="46"/>
                    <a:pt x="11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" name="Freeform 112"/>
            <p:cNvSpPr>
              <a:spLocks noEditPoints="1"/>
            </p:cNvSpPr>
            <p:nvPr/>
          </p:nvSpPr>
          <p:spPr bwMode="auto">
            <a:xfrm>
              <a:off x="4051" y="2490"/>
              <a:ext cx="44" cy="58"/>
            </a:xfrm>
            <a:custGeom>
              <a:avLst/>
              <a:gdLst>
                <a:gd name="T0" fmla="*/ 13 w 25"/>
                <a:gd name="T1" fmla="*/ 33 h 33"/>
                <a:gd name="T2" fmla="*/ 0 w 25"/>
                <a:gd name="T3" fmla="*/ 17 h 33"/>
                <a:gd name="T4" fmla="*/ 13 w 25"/>
                <a:gd name="T5" fmla="*/ 0 h 33"/>
                <a:gd name="T6" fmla="*/ 25 w 25"/>
                <a:gd name="T7" fmla="*/ 17 h 33"/>
                <a:gd name="T8" fmla="*/ 13 w 25"/>
                <a:gd name="T9" fmla="*/ 33 h 33"/>
                <a:gd name="T10" fmla="*/ 13 w 25"/>
                <a:gd name="T11" fmla="*/ 3 h 33"/>
                <a:gd name="T12" fmla="*/ 5 w 25"/>
                <a:gd name="T13" fmla="*/ 17 h 33"/>
                <a:gd name="T14" fmla="*/ 13 w 25"/>
                <a:gd name="T15" fmla="*/ 30 h 33"/>
                <a:gd name="T16" fmla="*/ 20 w 25"/>
                <a:gd name="T17" fmla="*/ 17 h 33"/>
                <a:gd name="T18" fmla="*/ 13 w 25"/>
                <a:gd name="T1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33">
                  <a:moveTo>
                    <a:pt x="13" y="33"/>
                  </a:moveTo>
                  <a:cubicBezTo>
                    <a:pt x="4" y="33"/>
                    <a:pt x="0" y="26"/>
                    <a:pt x="0" y="17"/>
                  </a:cubicBezTo>
                  <a:cubicBezTo>
                    <a:pt x="0" y="7"/>
                    <a:pt x="4" y="0"/>
                    <a:pt x="13" y="0"/>
                  </a:cubicBezTo>
                  <a:cubicBezTo>
                    <a:pt x="22" y="0"/>
                    <a:pt x="25" y="7"/>
                    <a:pt x="25" y="17"/>
                  </a:cubicBezTo>
                  <a:cubicBezTo>
                    <a:pt x="25" y="26"/>
                    <a:pt x="21" y="33"/>
                    <a:pt x="13" y="33"/>
                  </a:cubicBezTo>
                  <a:moveTo>
                    <a:pt x="13" y="3"/>
                  </a:moveTo>
                  <a:cubicBezTo>
                    <a:pt x="7" y="3"/>
                    <a:pt x="5" y="10"/>
                    <a:pt x="5" y="17"/>
                  </a:cubicBezTo>
                  <a:cubicBezTo>
                    <a:pt x="5" y="23"/>
                    <a:pt x="7" y="30"/>
                    <a:pt x="13" y="30"/>
                  </a:cubicBezTo>
                  <a:cubicBezTo>
                    <a:pt x="19" y="30"/>
                    <a:pt x="20" y="23"/>
                    <a:pt x="20" y="17"/>
                  </a:cubicBezTo>
                  <a:cubicBezTo>
                    <a:pt x="20" y="10"/>
                    <a:pt x="19" y="3"/>
                    <a:pt x="13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1" name="Freeform 113"/>
            <p:cNvSpPr>
              <a:spLocks/>
            </p:cNvSpPr>
            <p:nvPr/>
          </p:nvSpPr>
          <p:spPr bwMode="auto">
            <a:xfrm>
              <a:off x="4110" y="2490"/>
              <a:ext cx="39" cy="58"/>
            </a:xfrm>
            <a:custGeom>
              <a:avLst/>
              <a:gdLst>
                <a:gd name="T0" fmla="*/ 11 w 22"/>
                <a:gd name="T1" fmla="*/ 33 h 33"/>
                <a:gd name="T2" fmla="*/ 0 w 22"/>
                <a:gd name="T3" fmla="*/ 23 h 33"/>
                <a:gd name="T4" fmla="*/ 0 w 22"/>
                <a:gd name="T5" fmla="*/ 0 h 33"/>
                <a:gd name="T6" fmla="*/ 5 w 22"/>
                <a:gd name="T7" fmla="*/ 0 h 33"/>
                <a:gd name="T8" fmla="*/ 5 w 22"/>
                <a:gd name="T9" fmla="*/ 23 h 33"/>
                <a:gd name="T10" fmla="*/ 11 w 22"/>
                <a:gd name="T11" fmla="*/ 30 h 33"/>
                <a:gd name="T12" fmla="*/ 17 w 22"/>
                <a:gd name="T13" fmla="*/ 28 h 33"/>
                <a:gd name="T14" fmla="*/ 17 w 22"/>
                <a:gd name="T15" fmla="*/ 0 h 33"/>
                <a:gd name="T16" fmla="*/ 22 w 22"/>
                <a:gd name="T17" fmla="*/ 0 h 33"/>
                <a:gd name="T18" fmla="*/ 22 w 22"/>
                <a:gd name="T19" fmla="*/ 31 h 33"/>
                <a:gd name="T20" fmla="*/ 11 w 22"/>
                <a:gd name="T21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33">
                  <a:moveTo>
                    <a:pt x="11" y="33"/>
                  </a:moveTo>
                  <a:cubicBezTo>
                    <a:pt x="3" y="33"/>
                    <a:pt x="0" y="29"/>
                    <a:pt x="0" y="2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7"/>
                    <a:pt x="7" y="30"/>
                    <a:pt x="11" y="30"/>
                  </a:cubicBezTo>
                  <a:cubicBezTo>
                    <a:pt x="14" y="30"/>
                    <a:pt x="16" y="29"/>
                    <a:pt x="17" y="28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0" y="32"/>
                    <a:pt x="16" y="33"/>
                    <a:pt x="11" y="3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2" name="Freeform 114"/>
            <p:cNvSpPr>
              <a:spLocks/>
            </p:cNvSpPr>
            <p:nvPr/>
          </p:nvSpPr>
          <p:spPr bwMode="auto">
            <a:xfrm>
              <a:off x="4164" y="2490"/>
              <a:ext cx="25" cy="58"/>
            </a:xfrm>
            <a:custGeom>
              <a:avLst/>
              <a:gdLst>
                <a:gd name="T0" fmla="*/ 13 w 14"/>
                <a:gd name="T1" fmla="*/ 4 h 33"/>
                <a:gd name="T2" fmla="*/ 5 w 14"/>
                <a:gd name="T3" fmla="*/ 5 h 33"/>
                <a:gd name="T4" fmla="*/ 5 w 14"/>
                <a:gd name="T5" fmla="*/ 33 h 33"/>
                <a:gd name="T6" fmla="*/ 0 w 14"/>
                <a:gd name="T7" fmla="*/ 33 h 33"/>
                <a:gd name="T8" fmla="*/ 0 w 14"/>
                <a:gd name="T9" fmla="*/ 2 h 33"/>
                <a:gd name="T10" fmla="*/ 14 w 14"/>
                <a:gd name="T11" fmla="*/ 0 h 33"/>
                <a:gd name="T12" fmla="*/ 13 w 14"/>
                <a:gd name="T13" fmla="*/ 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3">
                  <a:moveTo>
                    <a:pt x="13" y="4"/>
                  </a:moveTo>
                  <a:cubicBezTo>
                    <a:pt x="10" y="3"/>
                    <a:pt x="7" y="3"/>
                    <a:pt x="5" y="5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1"/>
                    <a:pt x="6" y="0"/>
                    <a:pt x="14" y="0"/>
                  </a:cubicBezTo>
                  <a:cubicBezTo>
                    <a:pt x="13" y="4"/>
                    <a:pt x="13" y="4"/>
                    <a:pt x="13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3" name="Freeform 115"/>
            <p:cNvSpPr>
              <a:spLocks/>
            </p:cNvSpPr>
            <p:nvPr/>
          </p:nvSpPr>
          <p:spPr bwMode="auto">
            <a:xfrm>
              <a:off x="4194" y="2490"/>
              <a:ext cx="34" cy="58"/>
            </a:xfrm>
            <a:custGeom>
              <a:avLst/>
              <a:gdLst>
                <a:gd name="T0" fmla="*/ 9 w 19"/>
                <a:gd name="T1" fmla="*/ 33 h 33"/>
                <a:gd name="T2" fmla="*/ 0 w 19"/>
                <a:gd name="T3" fmla="*/ 31 h 33"/>
                <a:gd name="T4" fmla="*/ 2 w 19"/>
                <a:gd name="T5" fmla="*/ 28 h 33"/>
                <a:gd name="T6" fmla="*/ 8 w 19"/>
                <a:gd name="T7" fmla="*/ 29 h 33"/>
                <a:gd name="T8" fmla="*/ 14 w 19"/>
                <a:gd name="T9" fmla="*/ 24 h 33"/>
                <a:gd name="T10" fmla="*/ 9 w 19"/>
                <a:gd name="T11" fmla="*/ 18 h 33"/>
                <a:gd name="T12" fmla="*/ 1 w 19"/>
                <a:gd name="T13" fmla="*/ 9 h 33"/>
                <a:gd name="T14" fmla="*/ 11 w 19"/>
                <a:gd name="T15" fmla="*/ 0 h 33"/>
                <a:gd name="T16" fmla="*/ 18 w 19"/>
                <a:gd name="T17" fmla="*/ 2 h 33"/>
                <a:gd name="T18" fmla="*/ 17 w 19"/>
                <a:gd name="T19" fmla="*/ 5 h 33"/>
                <a:gd name="T20" fmla="*/ 12 w 19"/>
                <a:gd name="T21" fmla="*/ 3 h 33"/>
                <a:gd name="T22" fmla="*/ 6 w 19"/>
                <a:gd name="T23" fmla="*/ 8 h 33"/>
                <a:gd name="T24" fmla="*/ 12 w 19"/>
                <a:gd name="T25" fmla="*/ 14 h 33"/>
                <a:gd name="T26" fmla="*/ 19 w 19"/>
                <a:gd name="T27" fmla="*/ 24 h 33"/>
                <a:gd name="T28" fmla="*/ 9 w 19"/>
                <a:gd name="T2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" h="33">
                  <a:moveTo>
                    <a:pt x="9" y="33"/>
                  </a:moveTo>
                  <a:cubicBezTo>
                    <a:pt x="5" y="33"/>
                    <a:pt x="2" y="32"/>
                    <a:pt x="0" y="31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3" y="29"/>
                    <a:pt x="5" y="29"/>
                    <a:pt x="8" y="29"/>
                  </a:cubicBezTo>
                  <a:cubicBezTo>
                    <a:pt x="12" y="29"/>
                    <a:pt x="14" y="27"/>
                    <a:pt x="14" y="24"/>
                  </a:cubicBezTo>
                  <a:cubicBezTo>
                    <a:pt x="14" y="21"/>
                    <a:pt x="12" y="19"/>
                    <a:pt x="9" y="18"/>
                  </a:cubicBezTo>
                  <a:cubicBezTo>
                    <a:pt x="2" y="15"/>
                    <a:pt x="1" y="12"/>
                    <a:pt x="1" y="9"/>
                  </a:cubicBezTo>
                  <a:cubicBezTo>
                    <a:pt x="1" y="4"/>
                    <a:pt x="5" y="0"/>
                    <a:pt x="11" y="0"/>
                  </a:cubicBezTo>
                  <a:cubicBezTo>
                    <a:pt x="14" y="0"/>
                    <a:pt x="17" y="1"/>
                    <a:pt x="18" y="2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6" y="4"/>
                    <a:pt x="14" y="3"/>
                    <a:pt x="12" y="3"/>
                  </a:cubicBezTo>
                  <a:cubicBezTo>
                    <a:pt x="8" y="3"/>
                    <a:pt x="6" y="6"/>
                    <a:pt x="6" y="8"/>
                  </a:cubicBezTo>
                  <a:cubicBezTo>
                    <a:pt x="6" y="12"/>
                    <a:pt x="8" y="13"/>
                    <a:pt x="12" y="14"/>
                  </a:cubicBezTo>
                  <a:cubicBezTo>
                    <a:pt x="18" y="17"/>
                    <a:pt x="19" y="20"/>
                    <a:pt x="19" y="24"/>
                  </a:cubicBezTo>
                  <a:cubicBezTo>
                    <a:pt x="19" y="29"/>
                    <a:pt x="15" y="33"/>
                    <a:pt x="9" y="3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4" name="Freeform 116"/>
            <p:cNvSpPr>
              <a:spLocks noEditPoints="1"/>
            </p:cNvSpPr>
            <p:nvPr/>
          </p:nvSpPr>
          <p:spPr bwMode="auto">
            <a:xfrm>
              <a:off x="3471" y="1791"/>
              <a:ext cx="122" cy="149"/>
            </a:xfrm>
            <a:custGeom>
              <a:avLst/>
              <a:gdLst>
                <a:gd name="T0" fmla="*/ 61 w 69"/>
                <a:gd name="T1" fmla="*/ 41 h 84"/>
                <a:gd name="T2" fmla="*/ 69 w 69"/>
                <a:gd name="T3" fmla="*/ 59 h 84"/>
                <a:gd name="T4" fmla="*/ 43 w 69"/>
                <a:gd name="T5" fmla="*/ 84 h 84"/>
                <a:gd name="T6" fmla="*/ 0 w 69"/>
                <a:gd name="T7" fmla="*/ 84 h 84"/>
                <a:gd name="T8" fmla="*/ 0 w 69"/>
                <a:gd name="T9" fmla="*/ 0 h 84"/>
                <a:gd name="T10" fmla="*/ 43 w 69"/>
                <a:gd name="T11" fmla="*/ 0 h 84"/>
                <a:gd name="T12" fmla="*/ 68 w 69"/>
                <a:gd name="T13" fmla="*/ 24 h 84"/>
                <a:gd name="T14" fmla="*/ 61 w 69"/>
                <a:gd name="T15" fmla="*/ 41 h 84"/>
                <a:gd name="T16" fmla="*/ 43 w 69"/>
                <a:gd name="T17" fmla="*/ 34 h 84"/>
                <a:gd name="T18" fmla="*/ 43 w 69"/>
                <a:gd name="T19" fmla="*/ 34 h 84"/>
                <a:gd name="T20" fmla="*/ 53 w 69"/>
                <a:gd name="T21" fmla="*/ 24 h 84"/>
                <a:gd name="T22" fmla="*/ 43 w 69"/>
                <a:gd name="T23" fmla="*/ 15 h 84"/>
                <a:gd name="T24" fmla="*/ 15 w 69"/>
                <a:gd name="T25" fmla="*/ 15 h 84"/>
                <a:gd name="T26" fmla="*/ 15 w 69"/>
                <a:gd name="T27" fmla="*/ 69 h 84"/>
                <a:gd name="T28" fmla="*/ 43 w 69"/>
                <a:gd name="T29" fmla="*/ 69 h 84"/>
                <a:gd name="T30" fmla="*/ 54 w 69"/>
                <a:gd name="T31" fmla="*/ 59 h 84"/>
                <a:gd name="T32" fmla="*/ 43 w 69"/>
                <a:gd name="T33" fmla="*/ 49 h 84"/>
                <a:gd name="T34" fmla="*/ 20 w 69"/>
                <a:gd name="T35" fmla="*/ 49 h 84"/>
                <a:gd name="T36" fmla="*/ 20 w 69"/>
                <a:gd name="T37" fmla="*/ 34 h 84"/>
                <a:gd name="T38" fmla="*/ 43 w 69"/>
                <a:gd name="T39" fmla="*/ 3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9" h="84">
                  <a:moveTo>
                    <a:pt x="61" y="41"/>
                  </a:moveTo>
                  <a:cubicBezTo>
                    <a:pt x="66" y="46"/>
                    <a:pt x="69" y="52"/>
                    <a:pt x="69" y="59"/>
                  </a:cubicBezTo>
                  <a:cubicBezTo>
                    <a:pt x="69" y="73"/>
                    <a:pt x="57" y="84"/>
                    <a:pt x="43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57" y="0"/>
                    <a:pt x="68" y="11"/>
                    <a:pt x="68" y="24"/>
                  </a:cubicBezTo>
                  <a:cubicBezTo>
                    <a:pt x="68" y="31"/>
                    <a:pt x="65" y="37"/>
                    <a:pt x="61" y="41"/>
                  </a:cubicBezTo>
                  <a:moveTo>
                    <a:pt x="43" y="34"/>
                  </a:moveTo>
                  <a:cubicBezTo>
                    <a:pt x="43" y="34"/>
                    <a:pt x="43" y="34"/>
                    <a:pt x="43" y="34"/>
                  </a:cubicBezTo>
                  <a:cubicBezTo>
                    <a:pt x="49" y="34"/>
                    <a:pt x="53" y="30"/>
                    <a:pt x="53" y="24"/>
                  </a:cubicBezTo>
                  <a:cubicBezTo>
                    <a:pt x="53" y="19"/>
                    <a:pt x="49" y="15"/>
                    <a:pt x="43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9" y="69"/>
                    <a:pt x="54" y="65"/>
                    <a:pt x="54" y="59"/>
                  </a:cubicBezTo>
                  <a:cubicBezTo>
                    <a:pt x="54" y="53"/>
                    <a:pt x="49" y="49"/>
                    <a:pt x="43" y="49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0" y="34"/>
                    <a:pt x="20" y="34"/>
                    <a:pt x="20" y="34"/>
                  </a:cubicBezTo>
                  <a:lnTo>
                    <a:pt x="43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5" name="Freeform 117"/>
            <p:cNvSpPr>
              <a:spLocks/>
            </p:cNvSpPr>
            <p:nvPr/>
          </p:nvSpPr>
          <p:spPr bwMode="auto">
            <a:xfrm>
              <a:off x="3768" y="1791"/>
              <a:ext cx="122" cy="149"/>
            </a:xfrm>
            <a:custGeom>
              <a:avLst/>
              <a:gdLst>
                <a:gd name="T0" fmla="*/ 44 w 69"/>
                <a:gd name="T1" fmla="*/ 0 h 84"/>
                <a:gd name="T2" fmla="*/ 44 w 69"/>
                <a:gd name="T3" fmla="*/ 0 h 84"/>
                <a:gd name="T4" fmla="*/ 68 w 69"/>
                <a:gd name="T5" fmla="*/ 24 h 84"/>
                <a:gd name="T6" fmla="*/ 62 w 69"/>
                <a:gd name="T7" fmla="*/ 41 h 84"/>
                <a:gd name="T8" fmla="*/ 69 w 69"/>
                <a:gd name="T9" fmla="*/ 59 h 84"/>
                <a:gd name="T10" fmla="*/ 69 w 69"/>
                <a:gd name="T11" fmla="*/ 84 h 84"/>
                <a:gd name="T12" fmla="*/ 54 w 69"/>
                <a:gd name="T13" fmla="*/ 84 h 84"/>
                <a:gd name="T14" fmla="*/ 54 w 69"/>
                <a:gd name="T15" fmla="*/ 59 h 84"/>
                <a:gd name="T16" fmla="*/ 44 w 69"/>
                <a:gd name="T17" fmla="*/ 49 h 84"/>
                <a:gd name="T18" fmla="*/ 21 w 69"/>
                <a:gd name="T19" fmla="*/ 49 h 84"/>
                <a:gd name="T20" fmla="*/ 21 w 69"/>
                <a:gd name="T21" fmla="*/ 34 h 84"/>
                <a:gd name="T22" fmla="*/ 44 w 69"/>
                <a:gd name="T23" fmla="*/ 34 h 84"/>
                <a:gd name="T24" fmla="*/ 53 w 69"/>
                <a:gd name="T25" fmla="*/ 24 h 84"/>
                <a:gd name="T26" fmla="*/ 44 w 69"/>
                <a:gd name="T27" fmla="*/ 15 h 84"/>
                <a:gd name="T28" fmla="*/ 15 w 69"/>
                <a:gd name="T29" fmla="*/ 15 h 84"/>
                <a:gd name="T30" fmla="*/ 15 w 69"/>
                <a:gd name="T31" fmla="*/ 84 h 84"/>
                <a:gd name="T32" fmla="*/ 0 w 69"/>
                <a:gd name="T33" fmla="*/ 84 h 84"/>
                <a:gd name="T34" fmla="*/ 0 w 69"/>
                <a:gd name="T35" fmla="*/ 0 h 84"/>
                <a:gd name="T36" fmla="*/ 44 w 69"/>
                <a:gd name="T37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9" h="84">
                  <a:moveTo>
                    <a:pt x="44" y="0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58" y="0"/>
                    <a:pt x="68" y="11"/>
                    <a:pt x="68" y="24"/>
                  </a:cubicBezTo>
                  <a:cubicBezTo>
                    <a:pt x="68" y="31"/>
                    <a:pt x="66" y="37"/>
                    <a:pt x="62" y="41"/>
                  </a:cubicBezTo>
                  <a:cubicBezTo>
                    <a:pt x="66" y="46"/>
                    <a:pt x="69" y="52"/>
                    <a:pt x="69" y="59"/>
                  </a:cubicBezTo>
                  <a:cubicBezTo>
                    <a:pt x="69" y="84"/>
                    <a:pt x="69" y="84"/>
                    <a:pt x="69" y="84"/>
                  </a:cubicBezTo>
                  <a:cubicBezTo>
                    <a:pt x="54" y="84"/>
                    <a:pt x="54" y="84"/>
                    <a:pt x="54" y="84"/>
                  </a:cubicBezTo>
                  <a:cubicBezTo>
                    <a:pt x="54" y="59"/>
                    <a:pt x="54" y="59"/>
                    <a:pt x="54" y="59"/>
                  </a:cubicBezTo>
                  <a:cubicBezTo>
                    <a:pt x="54" y="53"/>
                    <a:pt x="50" y="49"/>
                    <a:pt x="44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44" y="34"/>
                    <a:pt x="44" y="34"/>
                    <a:pt x="44" y="34"/>
                  </a:cubicBezTo>
                  <a:cubicBezTo>
                    <a:pt x="49" y="34"/>
                    <a:pt x="53" y="30"/>
                    <a:pt x="53" y="24"/>
                  </a:cubicBezTo>
                  <a:cubicBezTo>
                    <a:pt x="53" y="19"/>
                    <a:pt x="49" y="15"/>
                    <a:pt x="44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84"/>
                    <a:pt x="15" y="84"/>
                    <a:pt x="15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6" name="Freeform 118"/>
            <p:cNvSpPr>
              <a:spLocks/>
            </p:cNvSpPr>
            <p:nvPr/>
          </p:nvSpPr>
          <p:spPr bwMode="auto">
            <a:xfrm>
              <a:off x="3906" y="1791"/>
              <a:ext cx="119" cy="149"/>
            </a:xfrm>
            <a:custGeom>
              <a:avLst/>
              <a:gdLst>
                <a:gd name="T0" fmla="*/ 67 w 67"/>
                <a:gd name="T1" fmla="*/ 0 h 84"/>
                <a:gd name="T2" fmla="*/ 67 w 67"/>
                <a:gd name="T3" fmla="*/ 15 h 84"/>
                <a:gd name="T4" fmla="*/ 42 w 67"/>
                <a:gd name="T5" fmla="*/ 15 h 84"/>
                <a:gd name="T6" fmla="*/ 15 w 67"/>
                <a:gd name="T7" fmla="*/ 42 h 84"/>
                <a:gd name="T8" fmla="*/ 42 w 67"/>
                <a:gd name="T9" fmla="*/ 69 h 84"/>
                <a:gd name="T10" fmla="*/ 67 w 67"/>
                <a:gd name="T11" fmla="*/ 69 h 84"/>
                <a:gd name="T12" fmla="*/ 67 w 67"/>
                <a:gd name="T13" fmla="*/ 84 h 84"/>
                <a:gd name="T14" fmla="*/ 42 w 67"/>
                <a:gd name="T15" fmla="*/ 84 h 84"/>
                <a:gd name="T16" fmla="*/ 0 w 67"/>
                <a:gd name="T17" fmla="*/ 42 h 84"/>
                <a:gd name="T18" fmla="*/ 42 w 67"/>
                <a:gd name="T19" fmla="*/ 0 h 84"/>
                <a:gd name="T20" fmla="*/ 67 w 67"/>
                <a:gd name="T21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84">
                  <a:moveTo>
                    <a:pt x="67" y="0"/>
                  </a:moveTo>
                  <a:cubicBezTo>
                    <a:pt x="67" y="15"/>
                    <a:pt x="67" y="15"/>
                    <a:pt x="67" y="15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27" y="15"/>
                    <a:pt x="15" y="27"/>
                    <a:pt x="15" y="42"/>
                  </a:cubicBezTo>
                  <a:cubicBezTo>
                    <a:pt x="15" y="57"/>
                    <a:pt x="27" y="69"/>
                    <a:pt x="42" y="69"/>
                  </a:cubicBezTo>
                  <a:cubicBezTo>
                    <a:pt x="67" y="69"/>
                    <a:pt x="67" y="69"/>
                    <a:pt x="67" y="69"/>
                  </a:cubicBezTo>
                  <a:cubicBezTo>
                    <a:pt x="67" y="84"/>
                    <a:pt x="67" y="84"/>
                    <a:pt x="67" y="84"/>
                  </a:cubicBezTo>
                  <a:cubicBezTo>
                    <a:pt x="42" y="84"/>
                    <a:pt x="42" y="84"/>
                    <a:pt x="42" y="84"/>
                  </a:cubicBezTo>
                  <a:cubicBezTo>
                    <a:pt x="19" y="84"/>
                    <a:pt x="0" y="65"/>
                    <a:pt x="0" y="42"/>
                  </a:cubicBezTo>
                  <a:cubicBezTo>
                    <a:pt x="0" y="19"/>
                    <a:pt x="19" y="0"/>
                    <a:pt x="42" y="0"/>
                  </a:cubicBezTo>
                  <a:cubicBezTo>
                    <a:pt x="67" y="0"/>
                    <a:pt x="67" y="0"/>
                    <a:pt x="6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7" name="Freeform 119"/>
            <p:cNvSpPr>
              <a:spLocks noEditPoints="1"/>
            </p:cNvSpPr>
            <p:nvPr/>
          </p:nvSpPr>
          <p:spPr bwMode="auto">
            <a:xfrm>
              <a:off x="3996" y="1788"/>
              <a:ext cx="230" cy="155"/>
            </a:xfrm>
            <a:custGeom>
              <a:avLst/>
              <a:gdLst>
                <a:gd name="T0" fmla="*/ 24 w 130"/>
                <a:gd name="T1" fmla="*/ 28 h 88"/>
                <a:gd name="T2" fmla="*/ 65 w 130"/>
                <a:gd name="T3" fmla="*/ 0 h 88"/>
                <a:gd name="T4" fmla="*/ 106 w 130"/>
                <a:gd name="T5" fmla="*/ 28 h 88"/>
                <a:gd name="T6" fmla="*/ 117 w 130"/>
                <a:gd name="T7" fmla="*/ 36 h 88"/>
                <a:gd name="T8" fmla="*/ 130 w 130"/>
                <a:gd name="T9" fmla="*/ 36 h 88"/>
                <a:gd name="T10" fmla="*/ 130 w 130"/>
                <a:gd name="T11" fmla="*/ 53 h 88"/>
                <a:gd name="T12" fmla="*/ 117 w 130"/>
                <a:gd name="T13" fmla="*/ 53 h 88"/>
                <a:gd name="T14" fmla="*/ 106 w 130"/>
                <a:gd name="T15" fmla="*/ 60 h 88"/>
                <a:gd name="T16" fmla="*/ 65 w 130"/>
                <a:gd name="T17" fmla="*/ 88 h 88"/>
                <a:gd name="T18" fmla="*/ 24 w 130"/>
                <a:gd name="T19" fmla="*/ 60 h 88"/>
                <a:gd name="T20" fmla="*/ 13 w 130"/>
                <a:gd name="T21" fmla="*/ 53 h 88"/>
                <a:gd name="T22" fmla="*/ 0 w 130"/>
                <a:gd name="T23" fmla="*/ 53 h 88"/>
                <a:gd name="T24" fmla="*/ 0 w 130"/>
                <a:gd name="T25" fmla="*/ 36 h 88"/>
                <a:gd name="T26" fmla="*/ 13 w 130"/>
                <a:gd name="T27" fmla="*/ 36 h 88"/>
                <a:gd name="T28" fmla="*/ 24 w 130"/>
                <a:gd name="T29" fmla="*/ 28 h 88"/>
                <a:gd name="T30" fmla="*/ 48 w 130"/>
                <a:gd name="T31" fmla="*/ 44 h 88"/>
                <a:gd name="T32" fmla="*/ 65 w 130"/>
                <a:gd name="T33" fmla="*/ 27 h 88"/>
                <a:gd name="T34" fmla="*/ 82 w 130"/>
                <a:gd name="T35" fmla="*/ 44 h 88"/>
                <a:gd name="T36" fmla="*/ 65 w 130"/>
                <a:gd name="T37" fmla="*/ 61 h 88"/>
                <a:gd name="T38" fmla="*/ 48 w 130"/>
                <a:gd name="T39" fmla="*/ 44 h 88"/>
                <a:gd name="T40" fmla="*/ 37 w 130"/>
                <a:gd name="T41" fmla="*/ 44 h 88"/>
                <a:gd name="T42" fmla="*/ 37 w 130"/>
                <a:gd name="T43" fmla="*/ 44 h 88"/>
                <a:gd name="T44" fmla="*/ 65 w 130"/>
                <a:gd name="T45" fmla="*/ 73 h 88"/>
                <a:gd name="T46" fmla="*/ 94 w 130"/>
                <a:gd name="T47" fmla="*/ 44 h 88"/>
                <a:gd name="T48" fmla="*/ 65 w 130"/>
                <a:gd name="T49" fmla="*/ 16 h 88"/>
                <a:gd name="T50" fmla="*/ 37 w 130"/>
                <a:gd name="T51" fmla="*/ 4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88">
                  <a:moveTo>
                    <a:pt x="24" y="28"/>
                  </a:moveTo>
                  <a:cubicBezTo>
                    <a:pt x="31" y="12"/>
                    <a:pt x="47" y="0"/>
                    <a:pt x="65" y="0"/>
                  </a:cubicBezTo>
                  <a:cubicBezTo>
                    <a:pt x="84" y="0"/>
                    <a:pt x="100" y="12"/>
                    <a:pt x="106" y="28"/>
                  </a:cubicBezTo>
                  <a:cubicBezTo>
                    <a:pt x="108" y="33"/>
                    <a:pt x="112" y="36"/>
                    <a:pt x="117" y="36"/>
                  </a:cubicBezTo>
                  <a:cubicBezTo>
                    <a:pt x="130" y="36"/>
                    <a:pt x="130" y="36"/>
                    <a:pt x="130" y="36"/>
                  </a:cubicBezTo>
                  <a:cubicBezTo>
                    <a:pt x="130" y="53"/>
                    <a:pt x="130" y="53"/>
                    <a:pt x="130" y="53"/>
                  </a:cubicBezTo>
                  <a:cubicBezTo>
                    <a:pt x="117" y="53"/>
                    <a:pt x="117" y="53"/>
                    <a:pt x="117" y="53"/>
                  </a:cubicBezTo>
                  <a:cubicBezTo>
                    <a:pt x="112" y="53"/>
                    <a:pt x="108" y="56"/>
                    <a:pt x="106" y="60"/>
                  </a:cubicBezTo>
                  <a:cubicBezTo>
                    <a:pt x="100" y="76"/>
                    <a:pt x="84" y="88"/>
                    <a:pt x="65" y="88"/>
                  </a:cubicBezTo>
                  <a:cubicBezTo>
                    <a:pt x="47" y="88"/>
                    <a:pt x="31" y="76"/>
                    <a:pt x="24" y="60"/>
                  </a:cubicBezTo>
                  <a:cubicBezTo>
                    <a:pt x="23" y="56"/>
                    <a:pt x="18" y="53"/>
                    <a:pt x="13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8" y="36"/>
                    <a:pt x="23" y="33"/>
                    <a:pt x="24" y="28"/>
                  </a:cubicBezTo>
                  <a:moveTo>
                    <a:pt x="48" y="44"/>
                  </a:moveTo>
                  <a:cubicBezTo>
                    <a:pt x="48" y="35"/>
                    <a:pt x="56" y="27"/>
                    <a:pt x="65" y="27"/>
                  </a:cubicBezTo>
                  <a:cubicBezTo>
                    <a:pt x="74" y="27"/>
                    <a:pt x="82" y="35"/>
                    <a:pt x="82" y="44"/>
                  </a:cubicBezTo>
                  <a:cubicBezTo>
                    <a:pt x="82" y="53"/>
                    <a:pt x="74" y="61"/>
                    <a:pt x="65" y="61"/>
                  </a:cubicBezTo>
                  <a:cubicBezTo>
                    <a:pt x="56" y="61"/>
                    <a:pt x="48" y="53"/>
                    <a:pt x="48" y="44"/>
                  </a:cubicBezTo>
                  <a:moveTo>
                    <a:pt x="37" y="44"/>
                  </a:moveTo>
                  <a:cubicBezTo>
                    <a:pt x="37" y="44"/>
                    <a:pt x="37" y="44"/>
                    <a:pt x="37" y="44"/>
                  </a:cubicBezTo>
                  <a:cubicBezTo>
                    <a:pt x="37" y="60"/>
                    <a:pt x="49" y="73"/>
                    <a:pt x="65" y="73"/>
                  </a:cubicBezTo>
                  <a:cubicBezTo>
                    <a:pt x="81" y="73"/>
                    <a:pt x="94" y="60"/>
                    <a:pt x="94" y="44"/>
                  </a:cubicBezTo>
                  <a:cubicBezTo>
                    <a:pt x="94" y="28"/>
                    <a:pt x="81" y="16"/>
                    <a:pt x="65" y="16"/>
                  </a:cubicBezTo>
                  <a:cubicBezTo>
                    <a:pt x="49" y="16"/>
                    <a:pt x="37" y="28"/>
                    <a:pt x="37" y="4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8" name="Freeform 120"/>
            <p:cNvSpPr>
              <a:spLocks/>
            </p:cNvSpPr>
            <p:nvPr/>
          </p:nvSpPr>
          <p:spPr bwMode="auto">
            <a:xfrm>
              <a:off x="3618" y="1788"/>
              <a:ext cx="122" cy="152"/>
            </a:xfrm>
            <a:custGeom>
              <a:avLst/>
              <a:gdLst>
                <a:gd name="T0" fmla="*/ 54 w 69"/>
                <a:gd name="T1" fmla="*/ 44 h 86"/>
                <a:gd name="T2" fmla="*/ 54 w 69"/>
                <a:gd name="T3" fmla="*/ 35 h 86"/>
                <a:gd name="T4" fmla="*/ 34 w 69"/>
                <a:gd name="T5" fmla="*/ 16 h 86"/>
                <a:gd name="T6" fmla="*/ 15 w 69"/>
                <a:gd name="T7" fmla="*/ 35 h 86"/>
                <a:gd name="T8" fmla="*/ 15 w 69"/>
                <a:gd name="T9" fmla="*/ 86 h 86"/>
                <a:gd name="T10" fmla="*/ 0 w 69"/>
                <a:gd name="T11" fmla="*/ 86 h 86"/>
                <a:gd name="T12" fmla="*/ 0 w 69"/>
                <a:gd name="T13" fmla="*/ 35 h 86"/>
                <a:gd name="T14" fmla="*/ 34 w 69"/>
                <a:gd name="T15" fmla="*/ 0 h 86"/>
                <a:gd name="T16" fmla="*/ 69 w 69"/>
                <a:gd name="T17" fmla="*/ 35 h 86"/>
                <a:gd name="T18" fmla="*/ 69 w 69"/>
                <a:gd name="T19" fmla="*/ 86 h 86"/>
                <a:gd name="T20" fmla="*/ 54 w 69"/>
                <a:gd name="T21" fmla="*/ 86 h 86"/>
                <a:gd name="T22" fmla="*/ 54 w 69"/>
                <a:gd name="T23" fmla="*/ 59 h 86"/>
                <a:gd name="T24" fmla="*/ 20 w 69"/>
                <a:gd name="T25" fmla="*/ 59 h 86"/>
                <a:gd name="T26" fmla="*/ 20 w 69"/>
                <a:gd name="T27" fmla="*/ 44 h 86"/>
                <a:gd name="T28" fmla="*/ 54 w 69"/>
                <a:gd name="T29" fmla="*/ 4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9" h="86">
                  <a:moveTo>
                    <a:pt x="54" y="44"/>
                  </a:moveTo>
                  <a:cubicBezTo>
                    <a:pt x="54" y="35"/>
                    <a:pt x="54" y="35"/>
                    <a:pt x="54" y="35"/>
                  </a:cubicBezTo>
                  <a:cubicBezTo>
                    <a:pt x="54" y="24"/>
                    <a:pt x="45" y="16"/>
                    <a:pt x="34" y="16"/>
                  </a:cubicBezTo>
                  <a:cubicBezTo>
                    <a:pt x="24" y="16"/>
                    <a:pt x="15" y="24"/>
                    <a:pt x="15" y="35"/>
                  </a:cubicBezTo>
                  <a:cubicBezTo>
                    <a:pt x="15" y="86"/>
                    <a:pt x="15" y="86"/>
                    <a:pt x="15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6"/>
                    <a:pt x="15" y="0"/>
                    <a:pt x="34" y="0"/>
                  </a:cubicBezTo>
                  <a:cubicBezTo>
                    <a:pt x="54" y="0"/>
                    <a:pt x="69" y="16"/>
                    <a:pt x="69" y="35"/>
                  </a:cubicBezTo>
                  <a:cubicBezTo>
                    <a:pt x="69" y="86"/>
                    <a:pt x="69" y="86"/>
                    <a:pt x="69" y="86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59"/>
                    <a:pt x="54" y="59"/>
                    <a:pt x="54" y="59"/>
                  </a:cubicBezTo>
                  <a:cubicBezTo>
                    <a:pt x="20" y="59"/>
                    <a:pt x="20" y="59"/>
                    <a:pt x="20" y="59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54" y="44"/>
                    <a:pt x="54" y="44"/>
                    <a:pt x="54" y="4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30" name="Tijdelijke aanduiding voor afbeelding 29"/>
          <p:cNvSpPr>
            <a:spLocks noGrp="1"/>
          </p:cNvSpPr>
          <p:nvPr>
            <p:ph type="pic" sz="quarter" idx="13" hasCustomPrompt="1"/>
          </p:nvPr>
        </p:nvSpPr>
        <p:spPr>
          <a:xfrm>
            <a:off x="8756074" y="0"/>
            <a:ext cx="3435926" cy="6856413"/>
          </a:xfrm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use of image recommended </a:t>
            </a:r>
            <a:br>
              <a:rPr lang="en-GB" noProof="0" dirty="0"/>
            </a:br>
            <a:r>
              <a:rPr lang="en-GB" noProof="0" dirty="0"/>
              <a:t>on title page</a:t>
            </a:r>
          </a:p>
        </p:txBody>
      </p:sp>
    </p:spTree>
    <p:extLst>
      <p:ext uri="{BB962C8B-B14F-4D97-AF65-F5344CB8AC3E}">
        <p14:creationId xmlns:p14="http://schemas.microsoft.com/office/powerpoint/2010/main" val="6840936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818000" y="348616"/>
            <a:ext cx="6444000" cy="890962"/>
          </a:xfrm>
        </p:spPr>
        <p:txBody>
          <a:bodyPr anchor="ctr" anchorCtr="0">
            <a:noAutofit/>
          </a:bodyPr>
          <a:lstStyle>
            <a:lvl1pPr>
              <a:defRPr sz="2750" b="0">
                <a:solidFill>
                  <a:schemeClr val="accent1"/>
                </a:solidFill>
              </a:defRPr>
            </a:lvl1pPr>
          </a:lstStyle>
          <a:p>
            <a:r>
              <a:rPr lang="en-GB" noProof="0" dirty="0"/>
              <a:t>Heading Verdana regular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1817688" y="1816100"/>
            <a:ext cx="6443662" cy="360000"/>
          </a:xfrm>
        </p:spPr>
        <p:txBody>
          <a:bodyPr anchor="b" anchorCtr="0">
            <a:noAutofit/>
          </a:bodyPr>
          <a:lstStyle>
            <a:lvl1pPr marL="0" indent="0">
              <a:buFont typeface="Arial" panose="020B0604020202020204" pitchFamily="34" charset="0"/>
              <a:buNone/>
              <a:defRPr b="1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noProof="0" dirty="0"/>
              <a:t>Subtitle Verdana bold</a:t>
            </a:r>
          </a:p>
        </p:txBody>
      </p:sp>
      <p:sp>
        <p:nvSpPr>
          <p:cNvPr id="27" name="Tijdelijke aanduiding voor tekst 26"/>
          <p:cNvSpPr>
            <a:spLocks noGrp="1"/>
          </p:cNvSpPr>
          <p:nvPr>
            <p:ph type="body" sz="quarter" idx="16" hasCustomPrompt="1"/>
          </p:nvPr>
        </p:nvSpPr>
        <p:spPr>
          <a:xfrm>
            <a:off x="1817688" y="2443162"/>
            <a:ext cx="6444050" cy="4096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28" name="Tijdelijke aanduiding voor afbeelding 29"/>
          <p:cNvSpPr>
            <a:spLocks noGrp="1"/>
          </p:cNvSpPr>
          <p:nvPr>
            <p:ph type="pic" sz="quarter" idx="13" hasCustomPrompt="1"/>
          </p:nvPr>
        </p:nvSpPr>
        <p:spPr>
          <a:xfrm>
            <a:off x="8756074" y="0"/>
            <a:ext cx="3435926" cy="6856413"/>
          </a:xfrm>
        </p:spPr>
        <p:txBody>
          <a:bodyPr anchor="t" anchorCtr="0">
            <a:normAutofit/>
          </a:bodyPr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650" b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Insert image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7B3FD5CE-A3B4-4581-86E7-2B72FE12CCC4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grpSp>
        <p:nvGrpSpPr>
          <p:cNvPr id="5" name="Group 100"/>
          <p:cNvGrpSpPr>
            <a:grpSpLocks noChangeAspect="1"/>
          </p:cNvGrpSpPr>
          <p:nvPr userDrawn="1"/>
        </p:nvGrpSpPr>
        <p:grpSpPr bwMode="auto">
          <a:xfrm>
            <a:off x="319087" y="319088"/>
            <a:ext cx="950119" cy="950119"/>
            <a:chOff x="3360" y="1680"/>
            <a:chExt cx="962" cy="962"/>
          </a:xfrm>
        </p:grpSpPr>
        <p:sp>
          <p:nvSpPr>
            <p:cNvPr id="7" name="Rectangle 101"/>
            <p:cNvSpPr>
              <a:spLocks noChangeArrowheads="1"/>
            </p:cNvSpPr>
            <p:nvPr/>
          </p:nvSpPr>
          <p:spPr bwMode="auto">
            <a:xfrm>
              <a:off x="3360" y="1680"/>
              <a:ext cx="962" cy="9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8" name="Rectangle 102"/>
            <p:cNvSpPr>
              <a:spLocks noChangeArrowheads="1"/>
            </p:cNvSpPr>
            <p:nvPr/>
          </p:nvSpPr>
          <p:spPr bwMode="auto">
            <a:xfrm>
              <a:off x="3390" y="2311"/>
              <a:ext cx="902" cy="30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9" name="Rectangle 103"/>
            <p:cNvSpPr>
              <a:spLocks noChangeArrowheads="1"/>
            </p:cNvSpPr>
            <p:nvPr/>
          </p:nvSpPr>
          <p:spPr bwMode="auto">
            <a:xfrm>
              <a:off x="3390" y="1710"/>
              <a:ext cx="902" cy="60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0" name="Freeform 104"/>
            <p:cNvSpPr>
              <a:spLocks/>
            </p:cNvSpPr>
            <p:nvPr/>
          </p:nvSpPr>
          <p:spPr bwMode="auto">
            <a:xfrm>
              <a:off x="3685" y="2474"/>
              <a:ext cx="52" cy="74"/>
            </a:xfrm>
            <a:custGeom>
              <a:avLst/>
              <a:gdLst>
                <a:gd name="T0" fmla="*/ 17 w 29"/>
                <a:gd name="T1" fmla="*/ 42 h 42"/>
                <a:gd name="T2" fmla="*/ 12 w 29"/>
                <a:gd name="T3" fmla="*/ 42 h 42"/>
                <a:gd name="T4" fmla="*/ 0 w 29"/>
                <a:gd name="T5" fmla="*/ 0 h 42"/>
                <a:gd name="T6" fmla="*/ 6 w 29"/>
                <a:gd name="T7" fmla="*/ 0 h 42"/>
                <a:gd name="T8" fmla="*/ 13 w 29"/>
                <a:gd name="T9" fmla="*/ 30 h 42"/>
                <a:gd name="T10" fmla="*/ 15 w 29"/>
                <a:gd name="T11" fmla="*/ 35 h 42"/>
                <a:gd name="T12" fmla="*/ 15 w 29"/>
                <a:gd name="T13" fmla="*/ 35 h 42"/>
                <a:gd name="T14" fmla="*/ 16 w 29"/>
                <a:gd name="T15" fmla="*/ 30 h 42"/>
                <a:gd name="T16" fmla="*/ 24 w 29"/>
                <a:gd name="T17" fmla="*/ 0 h 42"/>
                <a:gd name="T18" fmla="*/ 29 w 29"/>
                <a:gd name="T19" fmla="*/ 0 h 42"/>
                <a:gd name="T20" fmla="*/ 17 w 29"/>
                <a:gd name="T21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" h="42">
                  <a:moveTo>
                    <a:pt x="17" y="42"/>
                  </a:moveTo>
                  <a:cubicBezTo>
                    <a:pt x="12" y="42"/>
                    <a:pt x="12" y="42"/>
                    <a:pt x="12" y="4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2"/>
                    <a:pt x="15" y="35"/>
                    <a:pt x="15" y="35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5"/>
                    <a:pt x="15" y="32"/>
                    <a:pt x="16" y="3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17" y="42"/>
                    <a:pt x="17" y="42"/>
                    <a:pt x="17" y="4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1" name="Freeform 105"/>
            <p:cNvSpPr>
              <a:spLocks noEditPoints="1"/>
            </p:cNvSpPr>
            <p:nvPr/>
          </p:nvSpPr>
          <p:spPr bwMode="auto">
            <a:xfrm>
              <a:off x="3745" y="2469"/>
              <a:ext cx="13" cy="79"/>
            </a:xfrm>
            <a:custGeom>
              <a:avLst/>
              <a:gdLst>
                <a:gd name="T0" fmla="*/ 3 w 7"/>
                <a:gd name="T1" fmla="*/ 6 h 45"/>
                <a:gd name="T2" fmla="*/ 0 w 7"/>
                <a:gd name="T3" fmla="*/ 3 h 45"/>
                <a:gd name="T4" fmla="*/ 3 w 7"/>
                <a:gd name="T5" fmla="*/ 0 h 45"/>
                <a:gd name="T6" fmla="*/ 7 w 7"/>
                <a:gd name="T7" fmla="*/ 3 h 45"/>
                <a:gd name="T8" fmla="*/ 3 w 7"/>
                <a:gd name="T9" fmla="*/ 6 h 45"/>
                <a:gd name="T10" fmla="*/ 1 w 7"/>
                <a:gd name="T11" fmla="*/ 12 h 45"/>
                <a:gd name="T12" fmla="*/ 6 w 7"/>
                <a:gd name="T13" fmla="*/ 12 h 45"/>
                <a:gd name="T14" fmla="*/ 6 w 7"/>
                <a:gd name="T15" fmla="*/ 45 h 45"/>
                <a:gd name="T16" fmla="*/ 1 w 7"/>
                <a:gd name="T17" fmla="*/ 45 h 45"/>
                <a:gd name="T18" fmla="*/ 1 w 7"/>
                <a:gd name="T19" fmla="*/ 1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45">
                  <a:moveTo>
                    <a:pt x="3" y="6"/>
                  </a:moveTo>
                  <a:cubicBezTo>
                    <a:pt x="2" y="6"/>
                    <a:pt x="0" y="5"/>
                    <a:pt x="0" y="3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5" y="0"/>
                    <a:pt x="7" y="2"/>
                    <a:pt x="7" y="3"/>
                  </a:cubicBezTo>
                  <a:cubicBezTo>
                    <a:pt x="7" y="5"/>
                    <a:pt x="5" y="6"/>
                    <a:pt x="3" y="6"/>
                  </a:cubicBezTo>
                  <a:moveTo>
                    <a:pt x="1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1" y="45"/>
                    <a:pt x="1" y="45"/>
                    <a:pt x="1" y="45"/>
                  </a:cubicBezTo>
                  <a:lnTo>
                    <a:pt x="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2" name="Freeform 106"/>
            <p:cNvSpPr>
              <a:spLocks/>
            </p:cNvSpPr>
            <p:nvPr/>
          </p:nvSpPr>
          <p:spPr bwMode="auto">
            <a:xfrm>
              <a:off x="3768" y="2490"/>
              <a:ext cx="34" cy="58"/>
            </a:xfrm>
            <a:custGeom>
              <a:avLst/>
              <a:gdLst>
                <a:gd name="T0" fmla="*/ 8 w 19"/>
                <a:gd name="T1" fmla="*/ 33 h 33"/>
                <a:gd name="T2" fmla="*/ 0 w 19"/>
                <a:gd name="T3" fmla="*/ 31 h 33"/>
                <a:gd name="T4" fmla="*/ 1 w 19"/>
                <a:gd name="T5" fmla="*/ 28 h 33"/>
                <a:gd name="T6" fmla="*/ 8 w 19"/>
                <a:gd name="T7" fmla="*/ 29 h 33"/>
                <a:gd name="T8" fmla="*/ 14 w 19"/>
                <a:gd name="T9" fmla="*/ 24 h 33"/>
                <a:gd name="T10" fmla="*/ 8 w 19"/>
                <a:gd name="T11" fmla="*/ 18 h 33"/>
                <a:gd name="T12" fmla="*/ 1 w 19"/>
                <a:gd name="T13" fmla="*/ 9 h 33"/>
                <a:gd name="T14" fmla="*/ 10 w 19"/>
                <a:gd name="T15" fmla="*/ 0 h 33"/>
                <a:gd name="T16" fmla="*/ 18 w 19"/>
                <a:gd name="T17" fmla="*/ 2 h 33"/>
                <a:gd name="T18" fmla="*/ 17 w 19"/>
                <a:gd name="T19" fmla="*/ 5 h 33"/>
                <a:gd name="T20" fmla="*/ 11 w 19"/>
                <a:gd name="T21" fmla="*/ 3 h 33"/>
                <a:gd name="T22" fmla="*/ 6 w 19"/>
                <a:gd name="T23" fmla="*/ 8 h 33"/>
                <a:gd name="T24" fmla="*/ 11 w 19"/>
                <a:gd name="T25" fmla="*/ 14 h 33"/>
                <a:gd name="T26" fmla="*/ 19 w 19"/>
                <a:gd name="T27" fmla="*/ 24 h 33"/>
                <a:gd name="T28" fmla="*/ 8 w 19"/>
                <a:gd name="T2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" h="33">
                  <a:moveTo>
                    <a:pt x="8" y="33"/>
                  </a:moveTo>
                  <a:cubicBezTo>
                    <a:pt x="5" y="33"/>
                    <a:pt x="2" y="32"/>
                    <a:pt x="0" y="31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3" y="29"/>
                    <a:pt x="5" y="29"/>
                    <a:pt x="8" y="29"/>
                  </a:cubicBezTo>
                  <a:cubicBezTo>
                    <a:pt x="11" y="29"/>
                    <a:pt x="14" y="27"/>
                    <a:pt x="14" y="24"/>
                  </a:cubicBezTo>
                  <a:cubicBezTo>
                    <a:pt x="14" y="21"/>
                    <a:pt x="12" y="19"/>
                    <a:pt x="8" y="18"/>
                  </a:cubicBezTo>
                  <a:cubicBezTo>
                    <a:pt x="2" y="15"/>
                    <a:pt x="1" y="12"/>
                    <a:pt x="1" y="9"/>
                  </a:cubicBezTo>
                  <a:cubicBezTo>
                    <a:pt x="1" y="4"/>
                    <a:pt x="5" y="0"/>
                    <a:pt x="10" y="0"/>
                  </a:cubicBezTo>
                  <a:cubicBezTo>
                    <a:pt x="14" y="0"/>
                    <a:pt x="16" y="1"/>
                    <a:pt x="18" y="2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6" y="4"/>
                    <a:pt x="14" y="3"/>
                    <a:pt x="11" y="3"/>
                  </a:cubicBezTo>
                  <a:cubicBezTo>
                    <a:pt x="8" y="3"/>
                    <a:pt x="6" y="6"/>
                    <a:pt x="6" y="8"/>
                  </a:cubicBezTo>
                  <a:cubicBezTo>
                    <a:pt x="6" y="12"/>
                    <a:pt x="8" y="13"/>
                    <a:pt x="11" y="14"/>
                  </a:cubicBezTo>
                  <a:cubicBezTo>
                    <a:pt x="18" y="17"/>
                    <a:pt x="19" y="20"/>
                    <a:pt x="19" y="24"/>
                  </a:cubicBezTo>
                  <a:cubicBezTo>
                    <a:pt x="19" y="29"/>
                    <a:pt x="15" y="33"/>
                    <a:pt x="8" y="3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3" name="Freeform 107"/>
            <p:cNvSpPr>
              <a:spLocks noEditPoints="1"/>
            </p:cNvSpPr>
            <p:nvPr/>
          </p:nvSpPr>
          <p:spPr bwMode="auto">
            <a:xfrm>
              <a:off x="3814" y="2469"/>
              <a:ext cx="11" cy="79"/>
            </a:xfrm>
            <a:custGeom>
              <a:avLst/>
              <a:gdLst>
                <a:gd name="T0" fmla="*/ 3 w 6"/>
                <a:gd name="T1" fmla="*/ 6 h 45"/>
                <a:gd name="T2" fmla="*/ 0 w 6"/>
                <a:gd name="T3" fmla="*/ 3 h 45"/>
                <a:gd name="T4" fmla="*/ 3 w 6"/>
                <a:gd name="T5" fmla="*/ 0 h 45"/>
                <a:gd name="T6" fmla="*/ 6 w 6"/>
                <a:gd name="T7" fmla="*/ 3 h 45"/>
                <a:gd name="T8" fmla="*/ 3 w 6"/>
                <a:gd name="T9" fmla="*/ 6 h 45"/>
                <a:gd name="T10" fmla="*/ 1 w 6"/>
                <a:gd name="T11" fmla="*/ 12 h 45"/>
                <a:gd name="T12" fmla="*/ 6 w 6"/>
                <a:gd name="T13" fmla="*/ 12 h 45"/>
                <a:gd name="T14" fmla="*/ 6 w 6"/>
                <a:gd name="T15" fmla="*/ 45 h 45"/>
                <a:gd name="T16" fmla="*/ 1 w 6"/>
                <a:gd name="T17" fmla="*/ 45 h 45"/>
                <a:gd name="T18" fmla="*/ 1 w 6"/>
                <a:gd name="T19" fmla="*/ 1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45">
                  <a:moveTo>
                    <a:pt x="3" y="6"/>
                  </a:moveTo>
                  <a:cubicBezTo>
                    <a:pt x="1" y="6"/>
                    <a:pt x="0" y="5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6" y="2"/>
                    <a:pt x="6" y="3"/>
                  </a:cubicBezTo>
                  <a:cubicBezTo>
                    <a:pt x="6" y="5"/>
                    <a:pt x="5" y="6"/>
                    <a:pt x="3" y="6"/>
                  </a:cubicBezTo>
                  <a:moveTo>
                    <a:pt x="1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1" y="45"/>
                    <a:pt x="1" y="45"/>
                    <a:pt x="1" y="45"/>
                  </a:cubicBezTo>
                  <a:lnTo>
                    <a:pt x="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4" name="Freeform 108"/>
            <p:cNvSpPr>
              <a:spLocks noEditPoints="1"/>
            </p:cNvSpPr>
            <p:nvPr/>
          </p:nvSpPr>
          <p:spPr bwMode="auto">
            <a:xfrm>
              <a:off x="3841" y="2465"/>
              <a:ext cx="42" cy="83"/>
            </a:xfrm>
            <a:custGeom>
              <a:avLst/>
              <a:gdLst>
                <a:gd name="T0" fmla="*/ 9 w 24"/>
                <a:gd name="T1" fmla="*/ 47 h 47"/>
                <a:gd name="T2" fmla="*/ 0 w 24"/>
                <a:gd name="T3" fmla="*/ 45 h 47"/>
                <a:gd name="T4" fmla="*/ 0 w 24"/>
                <a:gd name="T5" fmla="*/ 0 h 47"/>
                <a:gd name="T6" fmla="*/ 5 w 24"/>
                <a:gd name="T7" fmla="*/ 0 h 47"/>
                <a:gd name="T8" fmla="*/ 5 w 24"/>
                <a:gd name="T9" fmla="*/ 16 h 47"/>
                <a:gd name="T10" fmla="*/ 11 w 24"/>
                <a:gd name="T11" fmla="*/ 14 h 47"/>
                <a:gd name="T12" fmla="*/ 24 w 24"/>
                <a:gd name="T13" fmla="*/ 30 h 47"/>
                <a:gd name="T14" fmla="*/ 9 w 24"/>
                <a:gd name="T15" fmla="*/ 47 h 47"/>
                <a:gd name="T16" fmla="*/ 10 w 24"/>
                <a:gd name="T17" fmla="*/ 17 h 47"/>
                <a:gd name="T18" fmla="*/ 5 w 24"/>
                <a:gd name="T19" fmla="*/ 18 h 47"/>
                <a:gd name="T20" fmla="*/ 5 w 24"/>
                <a:gd name="T21" fmla="*/ 43 h 47"/>
                <a:gd name="T22" fmla="*/ 9 w 24"/>
                <a:gd name="T23" fmla="*/ 44 h 47"/>
                <a:gd name="T24" fmla="*/ 19 w 24"/>
                <a:gd name="T25" fmla="*/ 30 h 47"/>
                <a:gd name="T26" fmla="*/ 10 w 24"/>
                <a:gd name="T27" fmla="*/ 1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" h="47">
                  <a:moveTo>
                    <a:pt x="9" y="47"/>
                  </a:moveTo>
                  <a:cubicBezTo>
                    <a:pt x="5" y="47"/>
                    <a:pt x="2" y="46"/>
                    <a:pt x="0" y="4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6" y="15"/>
                    <a:pt x="8" y="14"/>
                    <a:pt x="11" y="14"/>
                  </a:cubicBezTo>
                  <a:cubicBezTo>
                    <a:pt x="19" y="14"/>
                    <a:pt x="24" y="20"/>
                    <a:pt x="24" y="30"/>
                  </a:cubicBezTo>
                  <a:cubicBezTo>
                    <a:pt x="24" y="40"/>
                    <a:pt x="19" y="47"/>
                    <a:pt x="9" y="47"/>
                  </a:cubicBezTo>
                  <a:moveTo>
                    <a:pt x="10" y="17"/>
                  </a:moveTo>
                  <a:cubicBezTo>
                    <a:pt x="8" y="17"/>
                    <a:pt x="6" y="18"/>
                    <a:pt x="5" y="18"/>
                  </a:cubicBezTo>
                  <a:cubicBezTo>
                    <a:pt x="5" y="43"/>
                    <a:pt x="5" y="43"/>
                    <a:pt x="5" y="43"/>
                  </a:cubicBezTo>
                  <a:cubicBezTo>
                    <a:pt x="6" y="44"/>
                    <a:pt x="8" y="44"/>
                    <a:pt x="9" y="44"/>
                  </a:cubicBezTo>
                  <a:cubicBezTo>
                    <a:pt x="16" y="44"/>
                    <a:pt x="19" y="38"/>
                    <a:pt x="19" y="30"/>
                  </a:cubicBezTo>
                  <a:cubicBezTo>
                    <a:pt x="19" y="23"/>
                    <a:pt x="16" y="17"/>
                    <a:pt x="10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5" name="Rectangle 109"/>
            <p:cNvSpPr>
              <a:spLocks noChangeArrowheads="1"/>
            </p:cNvSpPr>
            <p:nvPr/>
          </p:nvSpPr>
          <p:spPr bwMode="auto">
            <a:xfrm>
              <a:off x="3897" y="2465"/>
              <a:ext cx="9" cy="8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6" name="Freeform 110"/>
            <p:cNvSpPr>
              <a:spLocks/>
            </p:cNvSpPr>
            <p:nvPr/>
          </p:nvSpPr>
          <p:spPr bwMode="auto">
            <a:xfrm>
              <a:off x="3917" y="2490"/>
              <a:ext cx="46" cy="81"/>
            </a:xfrm>
            <a:custGeom>
              <a:avLst/>
              <a:gdLst>
                <a:gd name="T0" fmla="*/ 11 w 26"/>
                <a:gd name="T1" fmla="*/ 46 h 46"/>
                <a:gd name="T2" fmla="*/ 6 w 26"/>
                <a:gd name="T3" fmla="*/ 46 h 46"/>
                <a:gd name="T4" fmla="*/ 11 w 26"/>
                <a:gd name="T5" fmla="*/ 33 h 46"/>
                <a:gd name="T6" fmla="*/ 0 w 26"/>
                <a:gd name="T7" fmla="*/ 0 h 46"/>
                <a:gd name="T8" fmla="*/ 6 w 26"/>
                <a:gd name="T9" fmla="*/ 0 h 46"/>
                <a:gd name="T10" fmla="*/ 13 w 26"/>
                <a:gd name="T11" fmla="*/ 24 h 46"/>
                <a:gd name="T12" fmla="*/ 13 w 26"/>
                <a:gd name="T13" fmla="*/ 28 h 46"/>
                <a:gd name="T14" fmla="*/ 14 w 26"/>
                <a:gd name="T15" fmla="*/ 28 h 46"/>
                <a:gd name="T16" fmla="*/ 14 w 26"/>
                <a:gd name="T17" fmla="*/ 24 h 46"/>
                <a:gd name="T18" fmla="*/ 21 w 26"/>
                <a:gd name="T19" fmla="*/ 0 h 46"/>
                <a:gd name="T20" fmla="*/ 26 w 26"/>
                <a:gd name="T21" fmla="*/ 0 h 46"/>
                <a:gd name="T22" fmla="*/ 11 w 26"/>
                <a:gd name="T2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" h="46">
                  <a:moveTo>
                    <a:pt x="11" y="46"/>
                  </a:moveTo>
                  <a:cubicBezTo>
                    <a:pt x="6" y="46"/>
                    <a:pt x="6" y="46"/>
                    <a:pt x="6" y="46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6"/>
                    <a:pt x="13" y="28"/>
                    <a:pt x="13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28"/>
                    <a:pt x="14" y="26"/>
                    <a:pt x="14" y="24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1" y="46"/>
                    <a:pt x="11" y="46"/>
                    <a:pt x="11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7" name="Freeform 111"/>
            <p:cNvSpPr>
              <a:spLocks/>
            </p:cNvSpPr>
            <p:nvPr/>
          </p:nvSpPr>
          <p:spPr bwMode="auto">
            <a:xfrm>
              <a:off x="3998" y="2490"/>
              <a:ext cx="46" cy="81"/>
            </a:xfrm>
            <a:custGeom>
              <a:avLst/>
              <a:gdLst>
                <a:gd name="T0" fmla="*/ 11 w 26"/>
                <a:gd name="T1" fmla="*/ 46 h 46"/>
                <a:gd name="T2" fmla="*/ 6 w 26"/>
                <a:gd name="T3" fmla="*/ 46 h 46"/>
                <a:gd name="T4" fmla="*/ 11 w 26"/>
                <a:gd name="T5" fmla="*/ 33 h 46"/>
                <a:gd name="T6" fmla="*/ 0 w 26"/>
                <a:gd name="T7" fmla="*/ 0 h 46"/>
                <a:gd name="T8" fmla="*/ 6 w 26"/>
                <a:gd name="T9" fmla="*/ 0 h 46"/>
                <a:gd name="T10" fmla="*/ 12 w 26"/>
                <a:gd name="T11" fmla="*/ 24 h 46"/>
                <a:gd name="T12" fmla="*/ 13 w 26"/>
                <a:gd name="T13" fmla="*/ 28 h 46"/>
                <a:gd name="T14" fmla="*/ 13 w 26"/>
                <a:gd name="T15" fmla="*/ 28 h 46"/>
                <a:gd name="T16" fmla="*/ 14 w 26"/>
                <a:gd name="T17" fmla="*/ 24 h 46"/>
                <a:gd name="T18" fmla="*/ 21 w 26"/>
                <a:gd name="T19" fmla="*/ 0 h 46"/>
                <a:gd name="T20" fmla="*/ 26 w 26"/>
                <a:gd name="T21" fmla="*/ 0 h 46"/>
                <a:gd name="T22" fmla="*/ 11 w 26"/>
                <a:gd name="T2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" h="46">
                  <a:moveTo>
                    <a:pt x="11" y="46"/>
                  </a:moveTo>
                  <a:cubicBezTo>
                    <a:pt x="6" y="46"/>
                    <a:pt x="6" y="46"/>
                    <a:pt x="6" y="46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3" y="26"/>
                    <a:pt x="13" y="28"/>
                    <a:pt x="13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8"/>
                    <a:pt x="14" y="26"/>
                    <a:pt x="14" y="24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1" y="46"/>
                    <a:pt x="11" y="46"/>
                    <a:pt x="11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8" name="Freeform 112"/>
            <p:cNvSpPr>
              <a:spLocks noEditPoints="1"/>
            </p:cNvSpPr>
            <p:nvPr/>
          </p:nvSpPr>
          <p:spPr bwMode="auto">
            <a:xfrm>
              <a:off x="4051" y="2490"/>
              <a:ext cx="44" cy="58"/>
            </a:xfrm>
            <a:custGeom>
              <a:avLst/>
              <a:gdLst>
                <a:gd name="T0" fmla="*/ 13 w 25"/>
                <a:gd name="T1" fmla="*/ 33 h 33"/>
                <a:gd name="T2" fmla="*/ 0 w 25"/>
                <a:gd name="T3" fmla="*/ 17 h 33"/>
                <a:gd name="T4" fmla="*/ 13 w 25"/>
                <a:gd name="T5" fmla="*/ 0 h 33"/>
                <a:gd name="T6" fmla="*/ 25 w 25"/>
                <a:gd name="T7" fmla="*/ 17 h 33"/>
                <a:gd name="T8" fmla="*/ 13 w 25"/>
                <a:gd name="T9" fmla="*/ 33 h 33"/>
                <a:gd name="T10" fmla="*/ 13 w 25"/>
                <a:gd name="T11" fmla="*/ 3 h 33"/>
                <a:gd name="T12" fmla="*/ 5 w 25"/>
                <a:gd name="T13" fmla="*/ 17 h 33"/>
                <a:gd name="T14" fmla="*/ 13 w 25"/>
                <a:gd name="T15" fmla="*/ 30 h 33"/>
                <a:gd name="T16" fmla="*/ 20 w 25"/>
                <a:gd name="T17" fmla="*/ 17 h 33"/>
                <a:gd name="T18" fmla="*/ 13 w 25"/>
                <a:gd name="T1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33">
                  <a:moveTo>
                    <a:pt x="13" y="33"/>
                  </a:moveTo>
                  <a:cubicBezTo>
                    <a:pt x="4" y="33"/>
                    <a:pt x="0" y="26"/>
                    <a:pt x="0" y="17"/>
                  </a:cubicBezTo>
                  <a:cubicBezTo>
                    <a:pt x="0" y="7"/>
                    <a:pt x="4" y="0"/>
                    <a:pt x="13" y="0"/>
                  </a:cubicBezTo>
                  <a:cubicBezTo>
                    <a:pt x="22" y="0"/>
                    <a:pt x="25" y="7"/>
                    <a:pt x="25" y="17"/>
                  </a:cubicBezTo>
                  <a:cubicBezTo>
                    <a:pt x="25" y="26"/>
                    <a:pt x="21" y="33"/>
                    <a:pt x="13" y="33"/>
                  </a:cubicBezTo>
                  <a:moveTo>
                    <a:pt x="13" y="3"/>
                  </a:moveTo>
                  <a:cubicBezTo>
                    <a:pt x="7" y="3"/>
                    <a:pt x="5" y="10"/>
                    <a:pt x="5" y="17"/>
                  </a:cubicBezTo>
                  <a:cubicBezTo>
                    <a:pt x="5" y="23"/>
                    <a:pt x="7" y="30"/>
                    <a:pt x="13" y="30"/>
                  </a:cubicBezTo>
                  <a:cubicBezTo>
                    <a:pt x="19" y="30"/>
                    <a:pt x="20" y="23"/>
                    <a:pt x="20" y="17"/>
                  </a:cubicBezTo>
                  <a:cubicBezTo>
                    <a:pt x="20" y="10"/>
                    <a:pt x="19" y="3"/>
                    <a:pt x="13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9" name="Freeform 113"/>
            <p:cNvSpPr>
              <a:spLocks/>
            </p:cNvSpPr>
            <p:nvPr/>
          </p:nvSpPr>
          <p:spPr bwMode="auto">
            <a:xfrm>
              <a:off x="4110" y="2490"/>
              <a:ext cx="39" cy="58"/>
            </a:xfrm>
            <a:custGeom>
              <a:avLst/>
              <a:gdLst>
                <a:gd name="T0" fmla="*/ 11 w 22"/>
                <a:gd name="T1" fmla="*/ 33 h 33"/>
                <a:gd name="T2" fmla="*/ 0 w 22"/>
                <a:gd name="T3" fmla="*/ 23 h 33"/>
                <a:gd name="T4" fmla="*/ 0 w 22"/>
                <a:gd name="T5" fmla="*/ 0 h 33"/>
                <a:gd name="T6" fmla="*/ 5 w 22"/>
                <a:gd name="T7" fmla="*/ 0 h 33"/>
                <a:gd name="T8" fmla="*/ 5 w 22"/>
                <a:gd name="T9" fmla="*/ 23 h 33"/>
                <a:gd name="T10" fmla="*/ 11 w 22"/>
                <a:gd name="T11" fmla="*/ 30 h 33"/>
                <a:gd name="T12" fmla="*/ 17 w 22"/>
                <a:gd name="T13" fmla="*/ 28 h 33"/>
                <a:gd name="T14" fmla="*/ 17 w 22"/>
                <a:gd name="T15" fmla="*/ 0 h 33"/>
                <a:gd name="T16" fmla="*/ 22 w 22"/>
                <a:gd name="T17" fmla="*/ 0 h 33"/>
                <a:gd name="T18" fmla="*/ 22 w 22"/>
                <a:gd name="T19" fmla="*/ 31 h 33"/>
                <a:gd name="T20" fmla="*/ 11 w 22"/>
                <a:gd name="T21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33">
                  <a:moveTo>
                    <a:pt x="11" y="33"/>
                  </a:moveTo>
                  <a:cubicBezTo>
                    <a:pt x="3" y="33"/>
                    <a:pt x="0" y="29"/>
                    <a:pt x="0" y="2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7"/>
                    <a:pt x="7" y="30"/>
                    <a:pt x="11" y="30"/>
                  </a:cubicBezTo>
                  <a:cubicBezTo>
                    <a:pt x="14" y="30"/>
                    <a:pt x="16" y="29"/>
                    <a:pt x="17" y="28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0" y="32"/>
                    <a:pt x="16" y="33"/>
                    <a:pt x="11" y="3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20" name="Freeform 114"/>
            <p:cNvSpPr>
              <a:spLocks/>
            </p:cNvSpPr>
            <p:nvPr/>
          </p:nvSpPr>
          <p:spPr bwMode="auto">
            <a:xfrm>
              <a:off x="4164" y="2490"/>
              <a:ext cx="25" cy="58"/>
            </a:xfrm>
            <a:custGeom>
              <a:avLst/>
              <a:gdLst>
                <a:gd name="T0" fmla="*/ 13 w 14"/>
                <a:gd name="T1" fmla="*/ 4 h 33"/>
                <a:gd name="T2" fmla="*/ 5 w 14"/>
                <a:gd name="T3" fmla="*/ 5 h 33"/>
                <a:gd name="T4" fmla="*/ 5 w 14"/>
                <a:gd name="T5" fmla="*/ 33 h 33"/>
                <a:gd name="T6" fmla="*/ 0 w 14"/>
                <a:gd name="T7" fmla="*/ 33 h 33"/>
                <a:gd name="T8" fmla="*/ 0 w 14"/>
                <a:gd name="T9" fmla="*/ 2 h 33"/>
                <a:gd name="T10" fmla="*/ 14 w 14"/>
                <a:gd name="T11" fmla="*/ 0 h 33"/>
                <a:gd name="T12" fmla="*/ 13 w 14"/>
                <a:gd name="T13" fmla="*/ 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3">
                  <a:moveTo>
                    <a:pt x="13" y="4"/>
                  </a:moveTo>
                  <a:cubicBezTo>
                    <a:pt x="10" y="3"/>
                    <a:pt x="7" y="3"/>
                    <a:pt x="5" y="5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1"/>
                    <a:pt x="6" y="0"/>
                    <a:pt x="14" y="0"/>
                  </a:cubicBezTo>
                  <a:cubicBezTo>
                    <a:pt x="13" y="4"/>
                    <a:pt x="13" y="4"/>
                    <a:pt x="13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21" name="Freeform 115"/>
            <p:cNvSpPr>
              <a:spLocks/>
            </p:cNvSpPr>
            <p:nvPr/>
          </p:nvSpPr>
          <p:spPr bwMode="auto">
            <a:xfrm>
              <a:off x="4194" y="2490"/>
              <a:ext cx="34" cy="58"/>
            </a:xfrm>
            <a:custGeom>
              <a:avLst/>
              <a:gdLst>
                <a:gd name="T0" fmla="*/ 9 w 19"/>
                <a:gd name="T1" fmla="*/ 33 h 33"/>
                <a:gd name="T2" fmla="*/ 0 w 19"/>
                <a:gd name="T3" fmla="*/ 31 h 33"/>
                <a:gd name="T4" fmla="*/ 2 w 19"/>
                <a:gd name="T5" fmla="*/ 28 h 33"/>
                <a:gd name="T6" fmla="*/ 8 w 19"/>
                <a:gd name="T7" fmla="*/ 29 h 33"/>
                <a:gd name="T8" fmla="*/ 14 w 19"/>
                <a:gd name="T9" fmla="*/ 24 h 33"/>
                <a:gd name="T10" fmla="*/ 9 w 19"/>
                <a:gd name="T11" fmla="*/ 18 h 33"/>
                <a:gd name="T12" fmla="*/ 1 w 19"/>
                <a:gd name="T13" fmla="*/ 9 h 33"/>
                <a:gd name="T14" fmla="*/ 11 w 19"/>
                <a:gd name="T15" fmla="*/ 0 h 33"/>
                <a:gd name="T16" fmla="*/ 18 w 19"/>
                <a:gd name="T17" fmla="*/ 2 h 33"/>
                <a:gd name="T18" fmla="*/ 17 w 19"/>
                <a:gd name="T19" fmla="*/ 5 h 33"/>
                <a:gd name="T20" fmla="*/ 12 w 19"/>
                <a:gd name="T21" fmla="*/ 3 h 33"/>
                <a:gd name="T22" fmla="*/ 6 w 19"/>
                <a:gd name="T23" fmla="*/ 8 h 33"/>
                <a:gd name="T24" fmla="*/ 12 w 19"/>
                <a:gd name="T25" fmla="*/ 14 h 33"/>
                <a:gd name="T26" fmla="*/ 19 w 19"/>
                <a:gd name="T27" fmla="*/ 24 h 33"/>
                <a:gd name="T28" fmla="*/ 9 w 19"/>
                <a:gd name="T2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" h="33">
                  <a:moveTo>
                    <a:pt x="9" y="33"/>
                  </a:moveTo>
                  <a:cubicBezTo>
                    <a:pt x="5" y="33"/>
                    <a:pt x="2" y="32"/>
                    <a:pt x="0" y="31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3" y="29"/>
                    <a:pt x="5" y="29"/>
                    <a:pt x="8" y="29"/>
                  </a:cubicBezTo>
                  <a:cubicBezTo>
                    <a:pt x="12" y="29"/>
                    <a:pt x="14" y="27"/>
                    <a:pt x="14" y="24"/>
                  </a:cubicBezTo>
                  <a:cubicBezTo>
                    <a:pt x="14" y="21"/>
                    <a:pt x="12" y="19"/>
                    <a:pt x="9" y="18"/>
                  </a:cubicBezTo>
                  <a:cubicBezTo>
                    <a:pt x="2" y="15"/>
                    <a:pt x="1" y="12"/>
                    <a:pt x="1" y="9"/>
                  </a:cubicBezTo>
                  <a:cubicBezTo>
                    <a:pt x="1" y="4"/>
                    <a:pt x="5" y="0"/>
                    <a:pt x="11" y="0"/>
                  </a:cubicBezTo>
                  <a:cubicBezTo>
                    <a:pt x="14" y="0"/>
                    <a:pt x="17" y="1"/>
                    <a:pt x="18" y="2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6" y="4"/>
                    <a:pt x="14" y="3"/>
                    <a:pt x="12" y="3"/>
                  </a:cubicBezTo>
                  <a:cubicBezTo>
                    <a:pt x="8" y="3"/>
                    <a:pt x="6" y="6"/>
                    <a:pt x="6" y="8"/>
                  </a:cubicBezTo>
                  <a:cubicBezTo>
                    <a:pt x="6" y="12"/>
                    <a:pt x="8" y="13"/>
                    <a:pt x="12" y="14"/>
                  </a:cubicBezTo>
                  <a:cubicBezTo>
                    <a:pt x="18" y="17"/>
                    <a:pt x="19" y="20"/>
                    <a:pt x="19" y="24"/>
                  </a:cubicBezTo>
                  <a:cubicBezTo>
                    <a:pt x="19" y="29"/>
                    <a:pt x="15" y="33"/>
                    <a:pt x="9" y="3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22" name="Freeform 116"/>
            <p:cNvSpPr>
              <a:spLocks noEditPoints="1"/>
            </p:cNvSpPr>
            <p:nvPr/>
          </p:nvSpPr>
          <p:spPr bwMode="auto">
            <a:xfrm>
              <a:off x="3471" y="1791"/>
              <a:ext cx="122" cy="149"/>
            </a:xfrm>
            <a:custGeom>
              <a:avLst/>
              <a:gdLst>
                <a:gd name="T0" fmla="*/ 61 w 69"/>
                <a:gd name="T1" fmla="*/ 41 h 84"/>
                <a:gd name="T2" fmla="*/ 69 w 69"/>
                <a:gd name="T3" fmla="*/ 59 h 84"/>
                <a:gd name="T4" fmla="*/ 43 w 69"/>
                <a:gd name="T5" fmla="*/ 84 h 84"/>
                <a:gd name="T6" fmla="*/ 0 w 69"/>
                <a:gd name="T7" fmla="*/ 84 h 84"/>
                <a:gd name="T8" fmla="*/ 0 w 69"/>
                <a:gd name="T9" fmla="*/ 0 h 84"/>
                <a:gd name="T10" fmla="*/ 43 w 69"/>
                <a:gd name="T11" fmla="*/ 0 h 84"/>
                <a:gd name="T12" fmla="*/ 68 w 69"/>
                <a:gd name="T13" fmla="*/ 24 h 84"/>
                <a:gd name="T14" fmla="*/ 61 w 69"/>
                <a:gd name="T15" fmla="*/ 41 h 84"/>
                <a:gd name="T16" fmla="*/ 43 w 69"/>
                <a:gd name="T17" fmla="*/ 34 h 84"/>
                <a:gd name="T18" fmla="*/ 43 w 69"/>
                <a:gd name="T19" fmla="*/ 34 h 84"/>
                <a:gd name="T20" fmla="*/ 53 w 69"/>
                <a:gd name="T21" fmla="*/ 24 h 84"/>
                <a:gd name="T22" fmla="*/ 43 w 69"/>
                <a:gd name="T23" fmla="*/ 15 h 84"/>
                <a:gd name="T24" fmla="*/ 15 w 69"/>
                <a:gd name="T25" fmla="*/ 15 h 84"/>
                <a:gd name="T26" fmla="*/ 15 w 69"/>
                <a:gd name="T27" fmla="*/ 69 h 84"/>
                <a:gd name="T28" fmla="*/ 43 w 69"/>
                <a:gd name="T29" fmla="*/ 69 h 84"/>
                <a:gd name="T30" fmla="*/ 54 w 69"/>
                <a:gd name="T31" fmla="*/ 59 h 84"/>
                <a:gd name="T32" fmla="*/ 43 w 69"/>
                <a:gd name="T33" fmla="*/ 49 h 84"/>
                <a:gd name="T34" fmla="*/ 20 w 69"/>
                <a:gd name="T35" fmla="*/ 49 h 84"/>
                <a:gd name="T36" fmla="*/ 20 w 69"/>
                <a:gd name="T37" fmla="*/ 34 h 84"/>
                <a:gd name="T38" fmla="*/ 43 w 69"/>
                <a:gd name="T39" fmla="*/ 3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9" h="84">
                  <a:moveTo>
                    <a:pt x="61" y="41"/>
                  </a:moveTo>
                  <a:cubicBezTo>
                    <a:pt x="66" y="46"/>
                    <a:pt x="69" y="52"/>
                    <a:pt x="69" y="59"/>
                  </a:cubicBezTo>
                  <a:cubicBezTo>
                    <a:pt x="69" y="73"/>
                    <a:pt x="57" y="84"/>
                    <a:pt x="43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57" y="0"/>
                    <a:pt x="68" y="11"/>
                    <a:pt x="68" y="24"/>
                  </a:cubicBezTo>
                  <a:cubicBezTo>
                    <a:pt x="68" y="31"/>
                    <a:pt x="65" y="37"/>
                    <a:pt x="61" y="41"/>
                  </a:cubicBezTo>
                  <a:moveTo>
                    <a:pt x="43" y="34"/>
                  </a:moveTo>
                  <a:cubicBezTo>
                    <a:pt x="43" y="34"/>
                    <a:pt x="43" y="34"/>
                    <a:pt x="43" y="34"/>
                  </a:cubicBezTo>
                  <a:cubicBezTo>
                    <a:pt x="49" y="34"/>
                    <a:pt x="53" y="30"/>
                    <a:pt x="53" y="24"/>
                  </a:cubicBezTo>
                  <a:cubicBezTo>
                    <a:pt x="53" y="19"/>
                    <a:pt x="49" y="15"/>
                    <a:pt x="43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9" y="69"/>
                    <a:pt x="54" y="65"/>
                    <a:pt x="54" y="59"/>
                  </a:cubicBezTo>
                  <a:cubicBezTo>
                    <a:pt x="54" y="53"/>
                    <a:pt x="49" y="49"/>
                    <a:pt x="43" y="49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0" y="34"/>
                    <a:pt x="20" y="34"/>
                    <a:pt x="20" y="34"/>
                  </a:cubicBezTo>
                  <a:lnTo>
                    <a:pt x="43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23" name="Freeform 117"/>
            <p:cNvSpPr>
              <a:spLocks/>
            </p:cNvSpPr>
            <p:nvPr/>
          </p:nvSpPr>
          <p:spPr bwMode="auto">
            <a:xfrm>
              <a:off x="3768" y="1791"/>
              <a:ext cx="122" cy="149"/>
            </a:xfrm>
            <a:custGeom>
              <a:avLst/>
              <a:gdLst>
                <a:gd name="T0" fmla="*/ 44 w 69"/>
                <a:gd name="T1" fmla="*/ 0 h 84"/>
                <a:gd name="T2" fmla="*/ 44 w 69"/>
                <a:gd name="T3" fmla="*/ 0 h 84"/>
                <a:gd name="T4" fmla="*/ 68 w 69"/>
                <a:gd name="T5" fmla="*/ 24 h 84"/>
                <a:gd name="T6" fmla="*/ 62 w 69"/>
                <a:gd name="T7" fmla="*/ 41 h 84"/>
                <a:gd name="T8" fmla="*/ 69 w 69"/>
                <a:gd name="T9" fmla="*/ 59 h 84"/>
                <a:gd name="T10" fmla="*/ 69 w 69"/>
                <a:gd name="T11" fmla="*/ 84 h 84"/>
                <a:gd name="T12" fmla="*/ 54 w 69"/>
                <a:gd name="T13" fmla="*/ 84 h 84"/>
                <a:gd name="T14" fmla="*/ 54 w 69"/>
                <a:gd name="T15" fmla="*/ 59 h 84"/>
                <a:gd name="T16" fmla="*/ 44 w 69"/>
                <a:gd name="T17" fmla="*/ 49 h 84"/>
                <a:gd name="T18" fmla="*/ 21 w 69"/>
                <a:gd name="T19" fmla="*/ 49 h 84"/>
                <a:gd name="T20" fmla="*/ 21 w 69"/>
                <a:gd name="T21" fmla="*/ 34 h 84"/>
                <a:gd name="T22" fmla="*/ 44 w 69"/>
                <a:gd name="T23" fmla="*/ 34 h 84"/>
                <a:gd name="T24" fmla="*/ 53 w 69"/>
                <a:gd name="T25" fmla="*/ 24 h 84"/>
                <a:gd name="T26" fmla="*/ 44 w 69"/>
                <a:gd name="T27" fmla="*/ 15 h 84"/>
                <a:gd name="T28" fmla="*/ 15 w 69"/>
                <a:gd name="T29" fmla="*/ 15 h 84"/>
                <a:gd name="T30" fmla="*/ 15 w 69"/>
                <a:gd name="T31" fmla="*/ 84 h 84"/>
                <a:gd name="T32" fmla="*/ 0 w 69"/>
                <a:gd name="T33" fmla="*/ 84 h 84"/>
                <a:gd name="T34" fmla="*/ 0 w 69"/>
                <a:gd name="T35" fmla="*/ 0 h 84"/>
                <a:gd name="T36" fmla="*/ 44 w 69"/>
                <a:gd name="T37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9" h="84">
                  <a:moveTo>
                    <a:pt x="44" y="0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58" y="0"/>
                    <a:pt x="68" y="11"/>
                    <a:pt x="68" y="24"/>
                  </a:cubicBezTo>
                  <a:cubicBezTo>
                    <a:pt x="68" y="31"/>
                    <a:pt x="66" y="37"/>
                    <a:pt x="62" y="41"/>
                  </a:cubicBezTo>
                  <a:cubicBezTo>
                    <a:pt x="66" y="46"/>
                    <a:pt x="69" y="52"/>
                    <a:pt x="69" y="59"/>
                  </a:cubicBezTo>
                  <a:cubicBezTo>
                    <a:pt x="69" y="84"/>
                    <a:pt x="69" y="84"/>
                    <a:pt x="69" y="84"/>
                  </a:cubicBezTo>
                  <a:cubicBezTo>
                    <a:pt x="54" y="84"/>
                    <a:pt x="54" y="84"/>
                    <a:pt x="54" y="84"/>
                  </a:cubicBezTo>
                  <a:cubicBezTo>
                    <a:pt x="54" y="59"/>
                    <a:pt x="54" y="59"/>
                    <a:pt x="54" y="59"/>
                  </a:cubicBezTo>
                  <a:cubicBezTo>
                    <a:pt x="54" y="53"/>
                    <a:pt x="50" y="49"/>
                    <a:pt x="44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44" y="34"/>
                    <a:pt x="44" y="34"/>
                    <a:pt x="44" y="34"/>
                  </a:cubicBezTo>
                  <a:cubicBezTo>
                    <a:pt x="49" y="34"/>
                    <a:pt x="53" y="30"/>
                    <a:pt x="53" y="24"/>
                  </a:cubicBezTo>
                  <a:cubicBezTo>
                    <a:pt x="53" y="19"/>
                    <a:pt x="49" y="15"/>
                    <a:pt x="44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84"/>
                    <a:pt x="15" y="84"/>
                    <a:pt x="15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24" name="Freeform 118"/>
            <p:cNvSpPr>
              <a:spLocks/>
            </p:cNvSpPr>
            <p:nvPr/>
          </p:nvSpPr>
          <p:spPr bwMode="auto">
            <a:xfrm>
              <a:off x="3906" y="1791"/>
              <a:ext cx="119" cy="149"/>
            </a:xfrm>
            <a:custGeom>
              <a:avLst/>
              <a:gdLst>
                <a:gd name="T0" fmla="*/ 67 w 67"/>
                <a:gd name="T1" fmla="*/ 0 h 84"/>
                <a:gd name="T2" fmla="*/ 67 w 67"/>
                <a:gd name="T3" fmla="*/ 15 h 84"/>
                <a:gd name="T4" fmla="*/ 42 w 67"/>
                <a:gd name="T5" fmla="*/ 15 h 84"/>
                <a:gd name="T6" fmla="*/ 15 w 67"/>
                <a:gd name="T7" fmla="*/ 42 h 84"/>
                <a:gd name="T8" fmla="*/ 42 w 67"/>
                <a:gd name="T9" fmla="*/ 69 h 84"/>
                <a:gd name="T10" fmla="*/ 67 w 67"/>
                <a:gd name="T11" fmla="*/ 69 h 84"/>
                <a:gd name="T12" fmla="*/ 67 w 67"/>
                <a:gd name="T13" fmla="*/ 84 h 84"/>
                <a:gd name="T14" fmla="*/ 42 w 67"/>
                <a:gd name="T15" fmla="*/ 84 h 84"/>
                <a:gd name="T16" fmla="*/ 0 w 67"/>
                <a:gd name="T17" fmla="*/ 42 h 84"/>
                <a:gd name="T18" fmla="*/ 42 w 67"/>
                <a:gd name="T19" fmla="*/ 0 h 84"/>
                <a:gd name="T20" fmla="*/ 67 w 67"/>
                <a:gd name="T21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84">
                  <a:moveTo>
                    <a:pt x="67" y="0"/>
                  </a:moveTo>
                  <a:cubicBezTo>
                    <a:pt x="67" y="15"/>
                    <a:pt x="67" y="15"/>
                    <a:pt x="67" y="15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27" y="15"/>
                    <a:pt x="15" y="27"/>
                    <a:pt x="15" y="42"/>
                  </a:cubicBezTo>
                  <a:cubicBezTo>
                    <a:pt x="15" y="57"/>
                    <a:pt x="27" y="69"/>
                    <a:pt x="42" y="69"/>
                  </a:cubicBezTo>
                  <a:cubicBezTo>
                    <a:pt x="67" y="69"/>
                    <a:pt x="67" y="69"/>
                    <a:pt x="67" y="69"/>
                  </a:cubicBezTo>
                  <a:cubicBezTo>
                    <a:pt x="67" y="84"/>
                    <a:pt x="67" y="84"/>
                    <a:pt x="67" y="84"/>
                  </a:cubicBezTo>
                  <a:cubicBezTo>
                    <a:pt x="42" y="84"/>
                    <a:pt x="42" y="84"/>
                    <a:pt x="42" y="84"/>
                  </a:cubicBezTo>
                  <a:cubicBezTo>
                    <a:pt x="19" y="84"/>
                    <a:pt x="0" y="65"/>
                    <a:pt x="0" y="42"/>
                  </a:cubicBezTo>
                  <a:cubicBezTo>
                    <a:pt x="0" y="19"/>
                    <a:pt x="19" y="0"/>
                    <a:pt x="42" y="0"/>
                  </a:cubicBezTo>
                  <a:cubicBezTo>
                    <a:pt x="67" y="0"/>
                    <a:pt x="67" y="0"/>
                    <a:pt x="6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25" name="Freeform 119"/>
            <p:cNvSpPr>
              <a:spLocks noEditPoints="1"/>
            </p:cNvSpPr>
            <p:nvPr/>
          </p:nvSpPr>
          <p:spPr bwMode="auto">
            <a:xfrm>
              <a:off x="3996" y="1788"/>
              <a:ext cx="230" cy="155"/>
            </a:xfrm>
            <a:custGeom>
              <a:avLst/>
              <a:gdLst>
                <a:gd name="T0" fmla="*/ 24 w 130"/>
                <a:gd name="T1" fmla="*/ 28 h 88"/>
                <a:gd name="T2" fmla="*/ 65 w 130"/>
                <a:gd name="T3" fmla="*/ 0 h 88"/>
                <a:gd name="T4" fmla="*/ 106 w 130"/>
                <a:gd name="T5" fmla="*/ 28 h 88"/>
                <a:gd name="T6" fmla="*/ 117 w 130"/>
                <a:gd name="T7" fmla="*/ 36 h 88"/>
                <a:gd name="T8" fmla="*/ 130 w 130"/>
                <a:gd name="T9" fmla="*/ 36 h 88"/>
                <a:gd name="T10" fmla="*/ 130 w 130"/>
                <a:gd name="T11" fmla="*/ 53 h 88"/>
                <a:gd name="T12" fmla="*/ 117 w 130"/>
                <a:gd name="T13" fmla="*/ 53 h 88"/>
                <a:gd name="T14" fmla="*/ 106 w 130"/>
                <a:gd name="T15" fmla="*/ 60 h 88"/>
                <a:gd name="T16" fmla="*/ 65 w 130"/>
                <a:gd name="T17" fmla="*/ 88 h 88"/>
                <a:gd name="T18" fmla="*/ 24 w 130"/>
                <a:gd name="T19" fmla="*/ 60 h 88"/>
                <a:gd name="T20" fmla="*/ 13 w 130"/>
                <a:gd name="T21" fmla="*/ 53 h 88"/>
                <a:gd name="T22" fmla="*/ 0 w 130"/>
                <a:gd name="T23" fmla="*/ 53 h 88"/>
                <a:gd name="T24" fmla="*/ 0 w 130"/>
                <a:gd name="T25" fmla="*/ 36 h 88"/>
                <a:gd name="T26" fmla="*/ 13 w 130"/>
                <a:gd name="T27" fmla="*/ 36 h 88"/>
                <a:gd name="T28" fmla="*/ 24 w 130"/>
                <a:gd name="T29" fmla="*/ 28 h 88"/>
                <a:gd name="T30" fmla="*/ 48 w 130"/>
                <a:gd name="T31" fmla="*/ 44 h 88"/>
                <a:gd name="T32" fmla="*/ 65 w 130"/>
                <a:gd name="T33" fmla="*/ 27 h 88"/>
                <a:gd name="T34" fmla="*/ 82 w 130"/>
                <a:gd name="T35" fmla="*/ 44 h 88"/>
                <a:gd name="T36" fmla="*/ 65 w 130"/>
                <a:gd name="T37" fmla="*/ 61 h 88"/>
                <a:gd name="T38" fmla="*/ 48 w 130"/>
                <a:gd name="T39" fmla="*/ 44 h 88"/>
                <a:gd name="T40" fmla="*/ 37 w 130"/>
                <a:gd name="T41" fmla="*/ 44 h 88"/>
                <a:gd name="T42" fmla="*/ 37 w 130"/>
                <a:gd name="T43" fmla="*/ 44 h 88"/>
                <a:gd name="T44" fmla="*/ 65 w 130"/>
                <a:gd name="T45" fmla="*/ 73 h 88"/>
                <a:gd name="T46" fmla="*/ 94 w 130"/>
                <a:gd name="T47" fmla="*/ 44 h 88"/>
                <a:gd name="T48" fmla="*/ 65 w 130"/>
                <a:gd name="T49" fmla="*/ 16 h 88"/>
                <a:gd name="T50" fmla="*/ 37 w 130"/>
                <a:gd name="T51" fmla="*/ 4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88">
                  <a:moveTo>
                    <a:pt x="24" y="28"/>
                  </a:moveTo>
                  <a:cubicBezTo>
                    <a:pt x="31" y="12"/>
                    <a:pt x="47" y="0"/>
                    <a:pt x="65" y="0"/>
                  </a:cubicBezTo>
                  <a:cubicBezTo>
                    <a:pt x="84" y="0"/>
                    <a:pt x="100" y="12"/>
                    <a:pt x="106" y="28"/>
                  </a:cubicBezTo>
                  <a:cubicBezTo>
                    <a:pt x="108" y="33"/>
                    <a:pt x="112" y="36"/>
                    <a:pt x="117" y="36"/>
                  </a:cubicBezTo>
                  <a:cubicBezTo>
                    <a:pt x="130" y="36"/>
                    <a:pt x="130" y="36"/>
                    <a:pt x="130" y="36"/>
                  </a:cubicBezTo>
                  <a:cubicBezTo>
                    <a:pt x="130" y="53"/>
                    <a:pt x="130" y="53"/>
                    <a:pt x="130" y="53"/>
                  </a:cubicBezTo>
                  <a:cubicBezTo>
                    <a:pt x="117" y="53"/>
                    <a:pt x="117" y="53"/>
                    <a:pt x="117" y="53"/>
                  </a:cubicBezTo>
                  <a:cubicBezTo>
                    <a:pt x="112" y="53"/>
                    <a:pt x="108" y="56"/>
                    <a:pt x="106" y="60"/>
                  </a:cubicBezTo>
                  <a:cubicBezTo>
                    <a:pt x="100" y="76"/>
                    <a:pt x="84" y="88"/>
                    <a:pt x="65" y="88"/>
                  </a:cubicBezTo>
                  <a:cubicBezTo>
                    <a:pt x="47" y="88"/>
                    <a:pt x="31" y="76"/>
                    <a:pt x="24" y="60"/>
                  </a:cubicBezTo>
                  <a:cubicBezTo>
                    <a:pt x="23" y="56"/>
                    <a:pt x="18" y="53"/>
                    <a:pt x="13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8" y="36"/>
                    <a:pt x="23" y="33"/>
                    <a:pt x="24" y="28"/>
                  </a:cubicBezTo>
                  <a:moveTo>
                    <a:pt x="48" y="44"/>
                  </a:moveTo>
                  <a:cubicBezTo>
                    <a:pt x="48" y="35"/>
                    <a:pt x="56" y="27"/>
                    <a:pt x="65" y="27"/>
                  </a:cubicBezTo>
                  <a:cubicBezTo>
                    <a:pt x="74" y="27"/>
                    <a:pt x="82" y="35"/>
                    <a:pt x="82" y="44"/>
                  </a:cubicBezTo>
                  <a:cubicBezTo>
                    <a:pt x="82" y="53"/>
                    <a:pt x="74" y="61"/>
                    <a:pt x="65" y="61"/>
                  </a:cubicBezTo>
                  <a:cubicBezTo>
                    <a:pt x="56" y="61"/>
                    <a:pt x="48" y="53"/>
                    <a:pt x="48" y="44"/>
                  </a:cubicBezTo>
                  <a:moveTo>
                    <a:pt x="37" y="44"/>
                  </a:moveTo>
                  <a:cubicBezTo>
                    <a:pt x="37" y="44"/>
                    <a:pt x="37" y="44"/>
                    <a:pt x="37" y="44"/>
                  </a:cubicBezTo>
                  <a:cubicBezTo>
                    <a:pt x="37" y="60"/>
                    <a:pt x="49" y="73"/>
                    <a:pt x="65" y="73"/>
                  </a:cubicBezTo>
                  <a:cubicBezTo>
                    <a:pt x="81" y="73"/>
                    <a:pt x="94" y="60"/>
                    <a:pt x="94" y="44"/>
                  </a:cubicBezTo>
                  <a:cubicBezTo>
                    <a:pt x="94" y="28"/>
                    <a:pt x="81" y="16"/>
                    <a:pt x="65" y="16"/>
                  </a:cubicBezTo>
                  <a:cubicBezTo>
                    <a:pt x="49" y="16"/>
                    <a:pt x="37" y="28"/>
                    <a:pt x="37" y="4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26" name="Freeform 120"/>
            <p:cNvSpPr>
              <a:spLocks/>
            </p:cNvSpPr>
            <p:nvPr/>
          </p:nvSpPr>
          <p:spPr bwMode="auto">
            <a:xfrm>
              <a:off x="3618" y="1788"/>
              <a:ext cx="122" cy="152"/>
            </a:xfrm>
            <a:custGeom>
              <a:avLst/>
              <a:gdLst>
                <a:gd name="T0" fmla="*/ 54 w 69"/>
                <a:gd name="T1" fmla="*/ 44 h 86"/>
                <a:gd name="T2" fmla="*/ 54 w 69"/>
                <a:gd name="T3" fmla="*/ 35 h 86"/>
                <a:gd name="T4" fmla="*/ 34 w 69"/>
                <a:gd name="T5" fmla="*/ 16 h 86"/>
                <a:gd name="T6" fmla="*/ 15 w 69"/>
                <a:gd name="T7" fmla="*/ 35 h 86"/>
                <a:gd name="T8" fmla="*/ 15 w 69"/>
                <a:gd name="T9" fmla="*/ 86 h 86"/>
                <a:gd name="T10" fmla="*/ 0 w 69"/>
                <a:gd name="T11" fmla="*/ 86 h 86"/>
                <a:gd name="T12" fmla="*/ 0 w 69"/>
                <a:gd name="T13" fmla="*/ 35 h 86"/>
                <a:gd name="T14" fmla="*/ 34 w 69"/>
                <a:gd name="T15" fmla="*/ 0 h 86"/>
                <a:gd name="T16" fmla="*/ 69 w 69"/>
                <a:gd name="T17" fmla="*/ 35 h 86"/>
                <a:gd name="T18" fmla="*/ 69 w 69"/>
                <a:gd name="T19" fmla="*/ 86 h 86"/>
                <a:gd name="T20" fmla="*/ 54 w 69"/>
                <a:gd name="T21" fmla="*/ 86 h 86"/>
                <a:gd name="T22" fmla="*/ 54 w 69"/>
                <a:gd name="T23" fmla="*/ 59 h 86"/>
                <a:gd name="T24" fmla="*/ 20 w 69"/>
                <a:gd name="T25" fmla="*/ 59 h 86"/>
                <a:gd name="T26" fmla="*/ 20 w 69"/>
                <a:gd name="T27" fmla="*/ 44 h 86"/>
                <a:gd name="T28" fmla="*/ 54 w 69"/>
                <a:gd name="T29" fmla="*/ 4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9" h="86">
                  <a:moveTo>
                    <a:pt x="54" y="44"/>
                  </a:moveTo>
                  <a:cubicBezTo>
                    <a:pt x="54" y="35"/>
                    <a:pt x="54" y="35"/>
                    <a:pt x="54" y="35"/>
                  </a:cubicBezTo>
                  <a:cubicBezTo>
                    <a:pt x="54" y="24"/>
                    <a:pt x="45" y="16"/>
                    <a:pt x="34" y="16"/>
                  </a:cubicBezTo>
                  <a:cubicBezTo>
                    <a:pt x="24" y="16"/>
                    <a:pt x="15" y="24"/>
                    <a:pt x="15" y="35"/>
                  </a:cubicBezTo>
                  <a:cubicBezTo>
                    <a:pt x="15" y="86"/>
                    <a:pt x="15" y="86"/>
                    <a:pt x="15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6"/>
                    <a:pt x="15" y="0"/>
                    <a:pt x="34" y="0"/>
                  </a:cubicBezTo>
                  <a:cubicBezTo>
                    <a:pt x="54" y="0"/>
                    <a:pt x="69" y="16"/>
                    <a:pt x="69" y="35"/>
                  </a:cubicBezTo>
                  <a:cubicBezTo>
                    <a:pt x="69" y="86"/>
                    <a:pt x="69" y="86"/>
                    <a:pt x="69" y="86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59"/>
                    <a:pt x="54" y="59"/>
                    <a:pt x="54" y="59"/>
                  </a:cubicBezTo>
                  <a:cubicBezTo>
                    <a:pt x="20" y="59"/>
                    <a:pt x="20" y="59"/>
                    <a:pt x="20" y="59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54" y="44"/>
                    <a:pt x="54" y="44"/>
                    <a:pt x="54" y="4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7851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landscape image, subtitle and 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jdelijke aanduiding voor afbeelding 29"/>
          <p:cNvSpPr>
            <a:spLocks noGrp="1"/>
          </p:cNvSpPr>
          <p:nvPr>
            <p:ph type="pic" sz="quarter" idx="13" hasCustomPrompt="1"/>
          </p:nvPr>
        </p:nvSpPr>
        <p:spPr>
          <a:xfrm>
            <a:off x="1967541" y="1900767"/>
            <a:ext cx="6528727" cy="4955647"/>
          </a:xfrm>
        </p:spPr>
        <p:txBody>
          <a:bodyPr anchor="t" anchorCtr="0">
            <a:normAutofit/>
          </a:bodyPr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651" b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Insert image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818000" y="348719"/>
            <a:ext cx="10135286" cy="890860"/>
          </a:xfrm>
        </p:spPr>
        <p:txBody>
          <a:bodyPr anchor="ctr" anchorCtr="0">
            <a:noAutofit/>
          </a:bodyPr>
          <a:lstStyle>
            <a:lvl1pPr>
              <a:defRPr sz="2751" b="0">
                <a:solidFill>
                  <a:schemeClr val="accent1"/>
                </a:solidFill>
              </a:defRPr>
            </a:lvl1pPr>
          </a:lstStyle>
          <a:p>
            <a:r>
              <a:rPr lang="en-GB" noProof="0" dirty="0"/>
              <a:t>Heading Verdana regular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7B3FD5CE-A3B4-4581-86E7-2B72FE12CCC4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grpSp>
        <p:nvGrpSpPr>
          <p:cNvPr id="5" name="Group 100"/>
          <p:cNvGrpSpPr>
            <a:grpSpLocks noChangeAspect="1"/>
          </p:cNvGrpSpPr>
          <p:nvPr userDrawn="1"/>
        </p:nvGrpSpPr>
        <p:grpSpPr bwMode="auto">
          <a:xfrm>
            <a:off x="319089" y="319090"/>
            <a:ext cx="950119" cy="950119"/>
            <a:chOff x="3360" y="1680"/>
            <a:chExt cx="962" cy="962"/>
          </a:xfrm>
        </p:grpSpPr>
        <p:sp>
          <p:nvSpPr>
            <p:cNvPr id="7" name="Rectangle 101"/>
            <p:cNvSpPr>
              <a:spLocks noChangeArrowheads="1"/>
            </p:cNvSpPr>
            <p:nvPr/>
          </p:nvSpPr>
          <p:spPr bwMode="auto">
            <a:xfrm>
              <a:off x="3360" y="1680"/>
              <a:ext cx="962" cy="9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noProof="0" dirty="0"/>
            </a:p>
          </p:txBody>
        </p:sp>
        <p:sp>
          <p:nvSpPr>
            <p:cNvPr id="8" name="Rectangle 102"/>
            <p:cNvSpPr>
              <a:spLocks noChangeArrowheads="1"/>
            </p:cNvSpPr>
            <p:nvPr/>
          </p:nvSpPr>
          <p:spPr bwMode="auto">
            <a:xfrm>
              <a:off x="3390" y="2311"/>
              <a:ext cx="902" cy="30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noProof="0" dirty="0"/>
            </a:p>
          </p:txBody>
        </p:sp>
        <p:sp>
          <p:nvSpPr>
            <p:cNvPr id="9" name="Rectangle 103"/>
            <p:cNvSpPr>
              <a:spLocks noChangeArrowheads="1"/>
            </p:cNvSpPr>
            <p:nvPr/>
          </p:nvSpPr>
          <p:spPr bwMode="auto">
            <a:xfrm>
              <a:off x="3390" y="1710"/>
              <a:ext cx="902" cy="60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noProof="0" dirty="0"/>
            </a:p>
          </p:txBody>
        </p:sp>
        <p:sp>
          <p:nvSpPr>
            <p:cNvPr id="10" name="Freeform 104"/>
            <p:cNvSpPr>
              <a:spLocks/>
            </p:cNvSpPr>
            <p:nvPr/>
          </p:nvSpPr>
          <p:spPr bwMode="auto">
            <a:xfrm>
              <a:off x="3685" y="2474"/>
              <a:ext cx="52" cy="74"/>
            </a:xfrm>
            <a:custGeom>
              <a:avLst/>
              <a:gdLst>
                <a:gd name="T0" fmla="*/ 17 w 29"/>
                <a:gd name="T1" fmla="*/ 42 h 42"/>
                <a:gd name="T2" fmla="*/ 12 w 29"/>
                <a:gd name="T3" fmla="*/ 42 h 42"/>
                <a:gd name="T4" fmla="*/ 0 w 29"/>
                <a:gd name="T5" fmla="*/ 0 h 42"/>
                <a:gd name="T6" fmla="*/ 6 w 29"/>
                <a:gd name="T7" fmla="*/ 0 h 42"/>
                <a:gd name="T8" fmla="*/ 13 w 29"/>
                <a:gd name="T9" fmla="*/ 30 h 42"/>
                <a:gd name="T10" fmla="*/ 15 w 29"/>
                <a:gd name="T11" fmla="*/ 35 h 42"/>
                <a:gd name="T12" fmla="*/ 15 w 29"/>
                <a:gd name="T13" fmla="*/ 35 h 42"/>
                <a:gd name="T14" fmla="*/ 16 w 29"/>
                <a:gd name="T15" fmla="*/ 30 h 42"/>
                <a:gd name="T16" fmla="*/ 24 w 29"/>
                <a:gd name="T17" fmla="*/ 0 h 42"/>
                <a:gd name="T18" fmla="*/ 29 w 29"/>
                <a:gd name="T19" fmla="*/ 0 h 42"/>
                <a:gd name="T20" fmla="*/ 17 w 29"/>
                <a:gd name="T21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" h="42">
                  <a:moveTo>
                    <a:pt x="17" y="42"/>
                  </a:moveTo>
                  <a:cubicBezTo>
                    <a:pt x="12" y="42"/>
                    <a:pt x="12" y="42"/>
                    <a:pt x="12" y="4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2"/>
                    <a:pt x="15" y="35"/>
                    <a:pt x="15" y="35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5"/>
                    <a:pt x="15" y="32"/>
                    <a:pt x="16" y="3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17" y="42"/>
                    <a:pt x="17" y="42"/>
                    <a:pt x="17" y="4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noProof="0" dirty="0"/>
            </a:p>
          </p:txBody>
        </p:sp>
        <p:sp>
          <p:nvSpPr>
            <p:cNvPr id="11" name="Freeform 105"/>
            <p:cNvSpPr>
              <a:spLocks noEditPoints="1"/>
            </p:cNvSpPr>
            <p:nvPr/>
          </p:nvSpPr>
          <p:spPr bwMode="auto">
            <a:xfrm>
              <a:off x="3745" y="2469"/>
              <a:ext cx="13" cy="79"/>
            </a:xfrm>
            <a:custGeom>
              <a:avLst/>
              <a:gdLst>
                <a:gd name="T0" fmla="*/ 3 w 7"/>
                <a:gd name="T1" fmla="*/ 6 h 45"/>
                <a:gd name="T2" fmla="*/ 0 w 7"/>
                <a:gd name="T3" fmla="*/ 3 h 45"/>
                <a:gd name="T4" fmla="*/ 3 w 7"/>
                <a:gd name="T5" fmla="*/ 0 h 45"/>
                <a:gd name="T6" fmla="*/ 7 w 7"/>
                <a:gd name="T7" fmla="*/ 3 h 45"/>
                <a:gd name="T8" fmla="*/ 3 w 7"/>
                <a:gd name="T9" fmla="*/ 6 h 45"/>
                <a:gd name="T10" fmla="*/ 1 w 7"/>
                <a:gd name="T11" fmla="*/ 12 h 45"/>
                <a:gd name="T12" fmla="*/ 6 w 7"/>
                <a:gd name="T13" fmla="*/ 12 h 45"/>
                <a:gd name="T14" fmla="*/ 6 w 7"/>
                <a:gd name="T15" fmla="*/ 45 h 45"/>
                <a:gd name="T16" fmla="*/ 1 w 7"/>
                <a:gd name="T17" fmla="*/ 45 h 45"/>
                <a:gd name="T18" fmla="*/ 1 w 7"/>
                <a:gd name="T19" fmla="*/ 1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45">
                  <a:moveTo>
                    <a:pt x="3" y="6"/>
                  </a:moveTo>
                  <a:cubicBezTo>
                    <a:pt x="2" y="6"/>
                    <a:pt x="0" y="5"/>
                    <a:pt x="0" y="3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5" y="0"/>
                    <a:pt x="7" y="2"/>
                    <a:pt x="7" y="3"/>
                  </a:cubicBezTo>
                  <a:cubicBezTo>
                    <a:pt x="7" y="5"/>
                    <a:pt x="5" y="6"/>
                    <a:pt x="3" y="6"/>
                  </a:cubicBezTo>
                  <a:moveTo>
                    <a:pt x="1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1" y="45"/>
                    <a:pt x="1" y="45"/>
                    <a:pt x="1" y="45"/>
                  </a:cubicBezTo>
                  <a:lnTo>
                    <a:pt x="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noProof="0" dirty="0"/>
            </a:p>
          </p:txBody>
        </p:sp>
        <p:sp>
          <p:nvSpPr>
            <p:cNvPr id="12" name="Freeform 106"/>
            <p:cNvSpPr>
              <a:spLocks/>
            </p:cNvSpPr>
            <p:nvPr/>
          </p:nvSpPr>
          <p:spPr bwMode="auto">
            <a:xfrm>
              <a:off x="3768" y="2490"/>
              <a:ext cx="34" cy="58"/>
            </a:xfrm>
            <a:custGeom>
              <a:avLst/>
              <a:gdLst>
                <a:gd name="T0" fmla="*/ 8 w 19"/>
                <a:gd name="T1" fmla="*/ 33 h 33"/>
                <a:gd name="T2" fmla="*/ 0 w 19"/>
                <a:gd name="T3" fmla="*/ 31 h 33"/>
                <a:gd name="T4" fmla="*/ 1 w 19"/>
                <a:gd name="T5" fmla="*/ 28 h 33"/>
                <a:gd name="T6" fmla="*/ 8 w 19"/>
                <a:gd name="T7" fmla="*/ 29 h 33"/>
                <a:gd name="T8" fmla="*/ 14 w 19"/>
                <a:gd name="T9" fmla="*/ 24 h 33"/>
                <a:gd name="T10" fmla="*/ 8 w 19"/>
                <a:gd name="T11" fmla="*/ 18 h 33"/>
                <a:gd name="T12" fmla="*/ 1 w 19"/>
                <a:gd name="T13" fmla="*/ 9 h 33"/>
                <a:gd name="T14" fmla="*/ 10 w 19"/>
                <a:gd name="T15" fmla="*/ 0 h 33"/>
                <a:gd name="T16" fmla="*/ 18 w 19"/>
                <a:gd name="T17" fmla="*/ 2 h 33"/>
                <a:gd name="T18" fmla="*/ 17 w 19"/>
                <a:gd name="T19" fmla="*/ 5 h 33"/>
                <a:gd name="T20" fmla="*/ 11 w 19"/>
                <a:gd name="T21" fmla="*/ 3 h 33"/>
                <a:gd name="T22" fmla="*/ 6 w 19"/>
                <a:gd name="T23" fmla="*/ 8 h 33"/>
                <a:gd name="T24" fmla="*/ 11 w 19"/>
                <a:gd name="T25" fmla="*/ 14 h 33"/>
                <a:gd name="T26" fmla="*/ 19 w 19"/>
                <a:gd name="T27" fmla="*/ 24 h 33"/>
                <a:gd name="T28" fmla="*/ 8 w 19"/>
                <a:gd name="T2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" h="33">
                  <a:moveTo>
                    <a:pt x="8" y="33"/>
                  </a:moveTo>
                  <a:cubicBezTo>
                    <a:pt x="5" y="33"/>
                    <a:pt x="2" y="32"/>
                    <a:pt x="0" y="31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3" y="29"/>
                    <a:pt x="5" y="29"/>
                    <a:pt x="8" y="29"/>
                  </a:cubicBezTo>
                  <a:cubicBezTo>
                    <a:pt x="11" y="29"/>
                    <a:pt x="14" y="27"/>
                    <a:pt x="14" y="24"/>
                  </a:cubicBezTo>
                  <a:cubicBezTo>
                    <a:pt x="14" y="21"/>
                    <a:pt x="12" y="19"/>
                    <a:pt x="8" y="18"/>
                  </a:cubicBezTo>
                  <a:cubicBezTo>
                    <a:pt x="2" y="15"/>
                    <a:pt x="1" y="12"/>
                    <a:pt x="1" y="9"/>
                  </a:cubicBezTo>
                  <a:cubicBezTo>
                    <a:pt x="1" y="4"/>
                    <a:pt x="5" y="0"/>
                    <a:pt x="10" y="0"/>
                  </a:cubicBezTo>
                  <a:cubicBezTo>
                    <a:pt x="14" y="0"/>
                    <a:pt x="16" y="1"/>
                    <a:pt x="18" y="2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6" y="4"/>
                    <a:pt x="14" y="3"/>
                    <a:pt x="11" y="3"/>
                  </a:cubicBezTo>
                  <a:cubicBezTo>
                    <a:pt x="8" y="3"/>
                    <a:pt x="6" y="6"/>
                    <a:pt x="6" y="8"/>
                  </a:cubicBezTo>
                  <a:cubicBezTo>
                    <a:pt x="6" y="12"/>
                    <a:pt x="8" y="13"/>
                    <a:pt x="11" y="14"/>
                  </a:cubicBezTo>
                  <a:cubicBezTo>
                    <a:pt x="18" y="17"/>
                    <a:pt x="19" y="20"/>
                    <a:pt x="19" y="24"/>
                  </a:cubicBezTo>
                  <a:cubicBezTo>
                    <a:pt x="19" y="29"/>
                    <a:pt x="15" y="33"/>
                    <a:pt x="8" y="3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noProof="0" dirty="0"/>
            </a:p>
          </p:txBody>
        </p:sp>
        <p:sp>
          <p:nvSpPr>
            <p:cNvPr id="13" name="Freeform 107"/>
            <p:cNvSpPr>
              <a:spLocks noEditPoints="1"/>
            </p:cNvSpPr>
            <p:nvPr/>
          </p:nvSpPr>
          <p:spPr bwMode="auto">
            <a:xfrm>
              <a:off x="3814" y="2469"/>
              <a:ext cx="11" cy="79"/>
            </a:xfrm>
            <a:custGeom>
              <a:avLst/>
              <a:gdLst>
                <a:gd name="T0" fmla="*/ 3 w 6"/>
                <a:gd name="T1" fmla="*/ 6 h 45"/>
                <a:gd name="T2" fmla="*/ 0 w 6"/>
                <a:gd name="T3" fmla="*/ 3 h 45"/>
                <a:gd name="T4" fmla="*/ 3 w 6"/>
                <a:gd name="T5" fmla="*/ 0 h 45"/>
                <a:gd name="T6" fmla="*/ 6 w 6"/>
                <a:gd name="T7" fmla="*/ 3 h 45"/>
                <a:gd name="T8" fmla="*/ 3 w 6"/>
                <a:gd name="T9" fmla="*/ 6 h 45"/>
                <a:gd name="T10" fmla="*/ 1 w 6"/>
                <a:gd name="T11" fmla="*/ 12 h 45"/>
                <a:gd name="T12" fmla="*/ 6 w 6"/>
                <a:gd name="T13" fmla="*/ 12 h 45"/>
                <a:gd name="T14" fmla="*/ 6 w 6"/>
                <a:gd name="T15" fmla="*/ 45 h 45"/>
                <a:gd name="T16" fmla="*/ 1 w 6"/>
                <a:gd name="T17" fmla="*/ 45 h 45"/>
                <a:gd name="T18" fmla="*/ 1 w 6"/>
                <a:gd name="T19" fmla="*/ 1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45">
                  <a:moveTo>
                    <a:pt x="3" y="6"/>
                  </a:moveTo>
                  <a:cubicBezTo>
                    <a:pt x="1" y="6"/>
                    <a:pt x="0" y="5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6" y="2"/>
                    <a:pt x="6" y="3"/>
                  </a:cubicBezTo>
                  <a:cubicBezTo>
                    <a:pt x="6" y="5"/>
                    <a:pt x="5" y="6"/>
                    <a:pt x="3" y="6"/>
                  </a:cubicBezTo>
                  <a:moveTo>
                    <a:pt x="1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1" y="45"/>
                    <a:pt x="1" y="45"/>
                    <a:pt x="1" y="45"/>
                  </a:cubicBezTo>
                  <a:lnTo>
                    <a:pt x="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noProof="0" dirty="0"/>
            </a:p>
          </p:txBody>
        </p:sp>
        <p:sp>
          <p:nvSpPr>
            <p:cNvPr id="14" name="Freeform 108"/>
            <p:cNvSpPr>
              <a:spLocks noEditPoints="1"/>
            </p:cNvSpPr>
            <p:nvPr/>
          </p:nvSpPr>
          <p:spPr bwMode="auto">
            <a:xfrm>
              <a:off x="3841" y="2465"/>
              <a:ext cx="42" cy="83"/>
            </a:xfrm>
            <a:custGeom>
              <a:avLst/>
              <a:gdLst>
                <a:gd name="T0" fmla="*/ 9 w 24"/>
                <a:gd name="T1" fmla="*/ 47 h 47"/>
                <a:gd name="T2" fmla="*/ 0 w 24"/>
                <a:gd name="T3" fmla="*/ 45 h 47"/>
                <a:gd name="T4" fmla="*/ 0 w 24"/>
                <a:gd name="T5" fmla="*/ 0 h 47"/>
                <a:gd name="T6" fmla="*/ 5 w 24"/>
                <a:gd name="T7" fmla="*/ 0 h 47"/>
                <a:gd name="T8" fmla="*/ 5 w 24"/>
                <a:gd name="T9" fmla="*/ 16 h 47"/>
                <a:gd name="T10" fmla="*/ 11 w 24"/>
                <a:gd name="T11" fmla="*/ 14 h 47"/>
                <a:gd name="T12" fmla="*/ 24 w 24"/>
                <a:gd name="T13" fmla="*/ 30 h 47"/>
                <a:gd name="T14" fmla="*/ 9 w 24"/>
                <a:gd name="T15" fmla="*/ 47 h 47"/>
                <a:gd name="T16" fmla="*/ 10 w 24"/>
                <a:gd name="T17" fmla="*/ 17 h 47"/>
                <a:gd name="T18" fmla="*/ 5 w 24"/>
                <a:gd name="T19" fmla="*/ 18 h 47"/>
                <a:gd name="T20" fmla="*/ 5 w 24"/>
                <a:gd name="T21" fmla="*/ 43 h 47"/>
                <a:gd name="T22" fmla="*/ 9 w 24"/>
                <a:gd name="T23" fmla="*/ 44 h 47"/>
                <a:gd name="T24" fmla="*/ 19 w 24"/>
                <a:gd name="T25" fmla="*/ 30 h 47"/>
                <a:gd name="T26" fmla="*/ 10 w 24"/>
                <a:gd name="T27" fmla="*/ 1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" h="47">
                  <a:moveTo>
                    <a:pt x="9" y="47"/>
                  </a:moveTo>
                  <a:cubicBezTo>
                    <a:pt x="5" y="47"/>
                    <a:pt x="2" y="46"/>
                    <a:pt x="0" y="4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6" y="15"/>
                    <a:pt x="8" y="14"/>
                    <a:pt x="11" y="14"/>
                  </a:cubicBezTo>
                  <a:cubicBezTo>
                    <a:pt x="19" y="14"/>
                    <a:pt x="24" y="20"/>
                    <a:pt x="24" y="30"/>
                  </a:cubicBezTo>
                  <a:cubicBezTo>
                    <a:pt x="24" y="40"/>
                    <a:pt x="19" y="47"/>
                    <a:pt x="9" y="47"/>
                  </a:cubicBezTo>
                  <a:moveTo>
                    <a:pt x="10" y="17"/>
                  </a:moveTo>
                  <a:cubicBezTo>
                    <a:pt x="8" y="17"/>
                    <a:pt x="6" y="18"/>
                    <a:pt x="5" y="18"/>
                  </a:cubicBezTo>
                  <a:cubicBezTo>
                    <a:pt x="5" y="43"/>
                    <a:pt x="5" y="43"/>
                    <a:pt x="5" y="43"/>
                  </a:cubicBezTo>
                  <a:cubicBezTo>
                    <a:pt x="6" y="44"/>
                    <a:pt x="8" y="44"/>
                    <a:pt x="9" y="44"/>
                  </a:cubicBezTo>
                  <a:cubicBezTo>
                    <a:pt x="16" y="44"/>
                    <a:pt x="19" y="38"/>
                    <a:pt x="19" y="30"/>
                  </a:cubicBezTo>
                  <a:cubicBezTo>
                    <a:pt x="19" y="23"/>
                    <a:pt x="16" y="17"/>
                    <a:pt x="10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noProof="0" dirty="0"/>
            </a:p>
          </p:txBody>
        </p:sp>
        <p:sp>
          <p:nvSpPr>
            <p:cNvPr id="15" name="Rectangle 109"/>
            <p:cNvSpPr>
              <a:spLocks noChangeArrowheads="1"/>
            </p:cNvSpPr>
            <p:nvPr/>
          </p:nvSpPr>
          <p:spPr bwMode="auto">
            <a:xfrm>
              <a:off x="3897" y="2465"/>
              <a:ext cx="9" cy="8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noProof="0" dirty="0"/>
            </a:p>
          </p:txBody>
        </p:sp>
        <p:sp>
          <p:nvSpPr>
            <p:cNvPr id="16" name="Freeform 110"/>
            <p:cNvSpPr>
              <a:spLocks/>
            </p:cNvSpPr>
            <p:nvPr/>
          </p:nvSpPr>
          <p:spPr bwMode="auto">
            <a:xfrm>
              <a:off x="3917" y="2490"/>
              <a:ext cx="46" cy="81"/>
            </a:xfrm>
            <a:custGeom>
              <a:avLst/>
              <a:gdLst>
                <a:gd name="T0" fmla="*/ 11 w 26"/>
                <a:gd name="T1" fmla="*/ 46 h 46"/>
                <a:gd name="T2" fmla="*/ 6 w 26"/>
                <a:gd name="T3" fmla="*/ 46 h 46"/>
                <a:gd name="T4" fmla="*/ 11 w 26"/>
                <a:gd name="T5" fmla="*/ 33 h 46"/>
                <a:gd name="T6" fmla="*/ 0 w 26"/>
                <a:gd name="T7" fmla="*/ 0 h 46"/>
                <a:gd name="T8" fmla="*/ 6 w 26"/>
                <a:gd name="T9" fmla="*/ 0 h 46"/>
                <a:gd name="T10" fmla="*/ 13 w 26"/>
                <a:gd name="T11" fmla="*/ 24 h 46"/>
                <a:gd name="T12" fmla="*/ 13 w 26"/>
                <a:gd name="T13" fmla="*/ 28 h 46"/>
                <a:gd name="T14" fmla="*/ 14 w 26"/>
                <a:gd name="T15" fmla="*/ 28 h 46"/>
                <a:gd name="T16" fmla="*/ 14 w 26"/>
                <a:gd name="T17" fmla="*/ 24 h 46"/>
                <a:gd name="T18" fmla="*/ 21 w 26"/>
                <a:gd name="T19" fmla="*/ 0 h 46"/>
                <a:gd name="T20" fmla="*/ 26 w 26"/>
                <a:gd name="T21" fmla="*/ 0 h 46"/>
                <a:gd name="T22" fmla="*/ 11 w 26"/>
                <a:gd name="T2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" h="46">
                  <a:moveTo>
                    <a:pt x="11" y="46"/>
                  </a:moveTo>
                  <a:cubicBezTo>
                    <a:pt x="6" y="46"/>
                    <a:pt x="6" y="46"/>
                    <a:pt x="6" y="46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6"/>
                    <a:pt x="13" y="28"/>
                    <a:pt x="13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28"/>
                    <a:pt x="14" y="26"/>
                    <a:pt x="14" y="24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1" y="46"/>
                    <a:pt x="11" y="46"/>
                    <a:pt x="11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noProof="0" dirty="0"/>
            </a:p>
          </p:txBody>
        </p:sp>
        <p:sp>
          <p:nvSpPr>
            <p:cNvPr id="17" name="Freeform 111"/>
            <p:cNvSpPr>
              <a:spLocks/>
            </p:cNvSpPr>
            <p:nvPr/>
          </p:nvSpPr>
          <p:spPr bwMode="auto">
            <a:xfrm>
              <a:off x="3998" y="2490"/>
              <a:ext cx="46" cy="81"/>
            </a:xfrm>
            <a:custGeom>
              <a:avLst/>
              <a:gdLst>
                <a:gd name="T0" fmla="*/ 11 w 26"/>
                <a:gd name="T1" fmla="*/ 46 h 46"/>
                <a:gd name="T2" fmla="*/ 6 w 26"/>
                <a:gd name="T3" fmla="*/ 46 h 46"/>
                <a:gd name="T4" fmla="*/ 11 w 26"/>
                <a:gd name="T5" fmla="*/ 33 h 46"/>
                <a:gd name="T6" fmla="*/ 0 w 26"/>
                <a:gd name="T7" fmla="*/ 0 h 46"/>
                <a:gd name="T8" fmla="*/ 6 w 26"/>
                <a:gd name="T9" fmla="*/ 0 h 46"/>
                <a:gd name="T10" fmla="*/ 12 w 26"/>
                <a:gd name="T11" fmla="*/ 24 h 46"/>
                <a:gd name="T12" fmla="*/ 13 w 26"/>
                <a:gd name="T13" fmla="*/ 28 h 46"/>
                <a:gd name="T14" fmla="*/ 13 w 26"/>
                <a:gd name="T15" fmla="*/ 28 h 46"/>
                <a:gd name="T16" fmla="*/ 14 w 26"/>
                <a:gd name="T17" fmla="*/ 24 h 46"/>
                <a:gd name="T18" fmla="*/ 21 w 26"/>
                <a:gd name="T19" fmla="*/ 0 h 46"/>
                <a:gd name="T20" fmla="*/ 26 w 26"/>
                <a:gd name="T21" fmla="*/ 0 h 46"/>
                <a:gd name="T22" fmla="*/ 11 w 26"/>
                <a:gd name="T2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" h="46">
                  <a:moveTo>
                    <a:pt x="11" y="46"/>
                  </a:moveTo>
                  <a:cubicBezTo>
                    <a:pt x="6" y="46"/>
                    <a:pt x="6" y="46"/>
                    <a:pt x="6" y="46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3" y="26"/>
                    <a:pt x="13" y="28"/>
                    <a:pt x="13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8"/>
                    <a:pt x="14" y="26"/>
                    <a:pt x="14" y="24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1" y="46"/>
                    <a:pt x="11" y="46"/>
                    <a:pt x="11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noProof="0" dirty="0"/>
            </a:p>
          </p:txBody>
        </p:sp>
        <p:sp>
          <p:nvSpPr>
            <p:cNvPr id="18" name="Freeform 112"/>
            <p:cNvSpPr>
              <a:spLocks noEditPoints="1"/>
            </p:cNvSpPr>
            <p:nvPr/>
          </p:nvSpPr>
          <p:spPr bwMode="auto">
            <a:xfrm>
              <a:off x="4051" y="2490"/>
              <a:ext cx="44" cy="58"/>
            </a:xfrm>
            <a:custGeom>
              <a:avLst/>
              <a:gdLst>
                <a:gd name="T0" fmla="*/ 13 w 25"/>
                <a:gd name="T1" fmla="*/ 33 h 33"/>
                <a:gd name="T2" fmla="*/ 0 w 25"/>
                <a:gd name="T3" fmla="*/ 17 h 33"/>
                <a:gd name="T4" fmla="*/ 13 w 25"/>
                <a:gd name="T5" fmla="*/ 0 h 33"/>
                <a:gd name="T6" fmla="*/ 25 w 25"/>
                <a:gd name="T7" fmla="*/ 17 h 33"/>
                <a:gd name="T8" fmla="*/ 13 w 25"/>
                <a:gd name="T9" fmla="*/ 33 h 33"/>
                <a:gd name="T10" fmla="*/ 13 w 25"/>
                <a:gd name="T11" fmla="*/ 3 h 33"/>
                <a:gd name="T12" fmla="*/ 5 w 25"/>
                <a:gd name="T13" fmla="*/ 17 h 33"/>
                <a:gd name="T14" fmla="*/ 13 w 25"/>
                <a:gd name="T15" fmla="*/ 30 h 33"/>
                <a:gd name="T16" fmla="*/ 20 w 25"/>
                <a:gd name="T17" fmla="*/ 17 h 33"/>
                <a:gd name="T18" fmla="*/ 13 w 25"/>
                <a:gd name="T1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33">
                  <a:moveTo>
                    <a:pt x="13" y="33"/>
                  </a:moveTo>
                  <a:cubicBezTo>
                    <a:pt x="4" y="33"/>
                    <a:pt x="0" y="26"/>
                    <a:pt x="0" y="17"/>
                  </a:cubicBezTo>
                  <a:cubicBezTo>
                    <a:pt x="0" y="7"/>
                    <a:pt x="4" y="0"/>
                    <a:pt x="13" y="0"/>
                  </a:cubicBezTo>
                  <a:cubicBezTo>
                    <a:pt x="22" y="0"/>
                    <a:pt x="25" y="7"/>
                    <a:pt x="25" y="17"/>
                  </a:cubicBezTo>
                  <a:cubicBezTo>
                    <a:pt x="25" y="26"/>
                    <a:pt x="21" y="33"/>
                    <a:pt x="13" y="33"/>
                  </a:cubicBezTo>
                  <a:moveTo>
                    <a:pt x="13" y="3"/>
                  </a:moveTo>
                  <a:cubicBezTo>
                    <a:pt x="7" y="3"/>
                    <a:pt x="5" y="10"/>
                    <a:pt x="5" y="17"/>
                  </a:cubicBezTo>
                  <a:cubicBezTo>
                    <a:pt x="5" y="23"/>
                    <a:pt x="7" y="30"/>
                    <a:pt x="13" y="30"/>
                  </a:cubicBezTo>
                  <a:cubicBezTo>
                    <a:pt x="19" y="30"/>
                    <a:pt x="20" y="23"/>
                    <a:pt x="20" y="17"/>
                  </a:cubicBezTo>
                  <a:cubicBezTo>
                    <a:pt x="20" y="10"/>
                    <a:pt x="19" y="3"/>
                    <a:pt x="13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noProof="0" dirty="0"/>
            </a:p>
          </p:txBody>
        </p:sp>
        <p:sp>
          <p:nvSpPr>
            <p:cNvPr id="19" name="Freeform 113"/>
            <p:cNvSpPr>
              <a:spLocks/>
            </p:cNvSpPr>
            <p:nvPr/>
          </p:nvSpPr>
          <p:spPr bwMode="auto">
            <a:xfrm>
              <a:off x="4110" y="2490"/>
              <a:ext cx="39" cy="58"/>
            </a:xfrm>
            <a:custGeom>
              <a:avLst/>
              <a:gdLst>
                <a:gd name="T0" fmla="*/ 11 w 22"/>
                <a:gd name="T1" fmla="*/ 33 h 33"/>
                <a:gd name="T2" fmla="*/ 0 w 22"/>
                <a:gd name="T3" fmla="*/ 23 h 33"/>
                <a:gd name="T4" fmla="*/ 0 w 22"/>
                <a:gd name="T5" fmla="*/ 0 h 33"/>
                <a:gd name="T6" fmla="*/ 5 w 22"/>
                <a:gd name="T7" fmla="*/ 0 h 33"/>
                <a:gd name="T8" fmla="*/ 5 w 22"/>
                <a:gd name="T9" fmla="*/ 23 h 33"/>
                <a:gd name="T10" fmla="*/ 11 w 22"/>
                <a:gd name="T11" fmla="*/ 30 h 33"/>
                <a:gd name="T12" fmla="*/ 17 w 22"/>
                <a:gd name="T13" fmla="*/ 28 h 33"/>
                <a:gd name="T14" fmla="*/ 17 w 22"/>
                <a:gd name="T15" fmla="*/ 0 h 33"/>
                <a:gd name="T16" fmla="*/ 22 w 22"/>
                <a:gd name="T17" fmla="*/ 0 h 33"/>
                <a:gd name="T18" fmla="*/ 22 w 22"/>
                <a:gd name="T19" fmla="*/ 31 h 33"/>
                <a:gd name="T20" fmla="*/ 11 w 22"/>
                <a:gd name="T21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33">
                  <a:moveTo>
                    <a:pt x="11" y="33"/>
                  </a:moveTo>
                  <a:cubicBezTo>
                    <a:pt x="3" y="33"/>
                    <a:pt x="0" y="29"/>
                    <a:pt x="0" y="2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7"/>
                    <a:pt x="7" y="30"/>
                    <a:pt x="11" y="30"/>
                  </a:cubicBezTo>
                  <a:cubicBezTo>
                    <a:pt x="14" y="30"/>
                    <a:pt x="16" y="29"/>
                    <a:pt x="17" y="28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0" y="32"/>
                    <a:pt x="16" y="33"/>
                    <a:pt x="11" y="3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noProof="0" dirty="0"/>
            </a:p>
          </p:txBody>
        </p:sp>
        <p:sp>
          <p:nvSpPr>
            <p:cNvPr id="20" name="Freeform 114"/>
            <p:cNvSpPr>
              <a:spLocks/>
            </p:cNvSpPr>
            <p:nvPr/>
          </p:nvSpPr>
          <p:spPr bwMode="auto">
            <a:xfrm>
              <a:off x="4164" y="2490"/>
              <a:ext cx="25" cy="58"/>
            </a:xfrm>
            <a:custGeom>
              <a:avLst/>
              <a:gdLst>
                <a:gd name="T0" fmla="*/ 13 w 14"/>
                <a:gd name="T1" fmla="*/ 4 h 33"/>
                <a:gd name="T2" fmla="*/ 5 w 14"/>
                <a:gd name="T3" fmla="*/ 5 h 33"/>
                <a:gd name="T4" fmla="*/ 5 w 14"/>
                <a:gd name="T5" fmla="*/ 33 h 33"/>
                <a:gd name="T6" fmla="*/ 0 w 14"/>
                <a:gd name="T7" fmla="*/ 33 h 33"/>
                <a:gd name="T8" fmla="*/ 0 w 14"/>
                <a:gd name="T9" fmla="*/ 2 h 33"/>
                <a:gd name="T10" fmla="*/ 14 w 14"/>
                <a:gd name="T11" fmla="*/ 0 h 33"/>
                <a:gd name="T12" fmla="*/ 13 w 14"/>
                <a:gd name="T13" fmla="*/ 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3">
                  <a:moveTo>
                    <a:pt x="13" y="4"/>
                  </a:moveTo>
                  <a:cubicBezTo>
                    <a:pt x="10" y="3"/>
                    <a:pt x="7" y="3"/>
                    <a:pt x="5" y="5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1"/>
                    <a:pt x="6" y="0"/>
                    <a:pt x="14" y="0"/>
                  </a:cubicBezTo>
                  <a:cubicBezTo>
                    <a:pt x="13" y="4"/>
                    <a:pt x="13" y="4"/>
                    <a:pt x="13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noProof="0" dirty="0"/>
            </a:p>
          </p:txBody>
        </p:sp>
        <p:sp>
          <p:nvSpPr>
            <p:cNvPr id="21" name="Freeform 115"/>
            <p:cNvSpPr>
              <a:spLocks/>
            </p:cNvSpPr>
            <p:nvPr/>
          </p:nvSpPr>
          <p:spPr bwMode="auto">
            <a:xfrm>
              <a:off x="4194" y="2490"/>
              <a:ext cx="34" cy="58"/>
            </a:xfrm>
            <a:custGeom>
              <a:avLst/>
              <a:gdLst>
                <a:gd name="T0" fmla="*/ 9 w 19"/>
                <a:gd name="T1" fmla="*/ 33 h 33"/>
                <a:gd name="T2" fmla="*/ 0 w 19"/>
                <a:gd name="T3" fmla="*/ 31 h 33"/>
                <a:gd name="T4" fmla="*/ 2 w 19"/>
                <a:gd name="T5" fmla="*/ 28 h 33"/>
                <a:gd name="T6" fmla="*/ 8 w 19"/>
                <a:gd name="T7" fmla="*/ 29 h 33"/>
                <a:gd name="T8" fmla="*/ 14 w 19"/>
                <a:gd name="T9" fmla="*/ 24 h 33"/>
                <a:gd name="T10" fmla="*/ 9 w 19"/>
                <a:gd name="T11" fmla="*/ 18 h 33"/>
                <a:gd name="T12" fmla="*/ 1 w 19"/>
                <a:gd name="T13" fmla="*/ 9 h 33"/>
                <a:gd name="T14" fmla="*/ 11 w 19"/>
                <a:gd name="T15" fmla="*/ 0 h 33"/>
                <a:gd name="T16" fmla="*/ 18 w 19"/>
                <a:gd name="T17" fmla="*/ 2 h 33"/>
                <a:gd name="T18" fmla="*/ 17 w 19"/>
                <a:gd name="T19" fmla="*/ 5 h 33"/>
                <a:gd name="T20" fmla="*/ 12 w 19"/>
                <a:gd name="T21" fmla="*/ 3 h 33"/>
                <a:gd name="T22" fmla="*/ 6 w 19"/>
                <a:gd name="T23" fmla="*/ 8 h 33"/>
                <a:gd name="T24" fmla="*/ 12 w 19"/>
                <a:gd name="T25" fmla="*/ 14 h 33"/>
                <a:gd name="T26" fmla="*/ 19 w 19"/>
                <a:gd name="T27" fmla="*/ 24 h 33"/>
                <a:gd name="T28" fmla="*/ 9 w 19"/>
                <a:gd name="T2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" h="33">
                  <a:moveTo>
                    <a:pt x="9" y="33"/>
                  </a:moveTo>
                  <a:cubicBezTo>
                    <a:pt x="5" y="33"/>
                    <a:pt x="2" y="32"/>
                    <a:pt x="0" y="31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3" y="29"/>
                    <a:pt x="5" y="29"/>
                    <a:pt x="8" y="29"/>
                  </a:cubicBezTo>
                  <a:cubicBezTo>
                    <a:pt x="12" y="29"/>
                    <a:pt x="14" y="27"/>
                    <a:pt x="14" y="24"/>
                  </a:cubicBezTo>
                  <a:cubicBezTo>
                    <a:pt x="14" y="21"/>
                    <a:pt x="12" y="19"/>
                    <a:pt x="9" y="18"/>
                  </a:cubicBezTo>
                  <a:cubicBezTo>
                    <a:pt x="2" y="15"/>
                    <a:pt x="1" y="12"/>
                    <a:pt x="1" y="9"/>
                  </a:cubicBezTo>
                  <a:cubicBezTo>
                    <a:pt x="1" y="4"/>
                    <a:pt x="5" y="0"/>
                    <a:pt x="11" y="0"/>
                  </a:cubicBezTo>
                  <a:cubicBezTo>
                    <a:pt x="14" y="0"/>
                    <a:pt x="17" y="1"/>
                    <a:pt x="18" y="2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6" y="4"/>
                    <a:pt x="14" y="3"/>
                    <a:pt x="12" y="3"/>
                  </a:cubicBezTo>
                  <a:cubicBezTo>
                    <a:pt x="8" y="3"/>
                    <a:pt x="6" y="6"/>
                    <a:pt x="6" y="8"/>
                  </a:cubicBezTo>
                  <a:cubicBezTo>
                    <a:pt x="6" y="12"/>
                    <a:pt x="8" y="13"/>
                    <a:pt x="12" y="14"/>
                  </a:cubicBezTo>
                  <a:cubicBezTo>
                    <a:pt x="18" y="17"/>
                    <a:pt x="19" y="20"/>
                    <a:pt x="19" y="24"/>
                  </a:cubicBezTo>
                  <a:cubicBezTo>
                    <a:pt x="19" y="29"/>
                    <a:pt x="15" y="33"/>
                    <a:pt x="9" y="3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noProof="0" dirty="0"/>
            </a:p>
          </p:txBody>
        </p:sp>
        <p:sp>
          <p:nvSpPr>
            <p:cNvPr id="22" name="Freeform 116"/>
            <p:cNvSpPr>
              <a:spLocks noEditPoints="1"/>
            </p:cNvSpPr>
            <p:nvPr/>
          </p:nvSpPr>
          <p:spPr bwMode="auto">
            <a:xfrm>
              <a:off x="3471" y="1791"/>
              <a:ext cx="122" cy="149"/>
            </a:xfrm>
            <a:custGeom>
              <a:avLst/>
              <a:gdLst>
                <a:gd name="T0" fmla="*/ 61 w 69"/>
                <a:gd name="T1" fmla="*/ 41 h 84"/>
                <a:gd name="T2" fmla="*/ 69 w 69"/>
                <a:gd name="T3" fmla="*/ 59 h 84"/>
                <a:gd name="T4" fmla="*/ 43 w 69"/>
                <a:gd name="T5" fmla="*/ 84 h 84"/>
                <a:gd name="T6" fmla="*/ 0 w 69"/>
                <a:gd name="T7" fmla="*/ 84 h 84"/>
                <a:gd name="T8" fmla="*/ 0 w 69"/>
                <a:gd name="T9" fmla="*/ 0 h 84"/>
                <a:gd name="T10" fmla="*/ 43 w 69"/>
                <a:gd name="T11" fmla="*/ 0 h 84"/>
                <a:gd name="T12" fmla="*/ 68 w 69"/>
                <a:gd name="T13" fmla="*/ 24 h 84"/>
                <a:gd name="T14" fmla="*/ 61 w 69"/>
                <a:gd name="T15" fmla="*/ 41 h 84"/>
                <a:gd name="T16" fmla="*/ 43 w 69"/>
                <a:gd name="T17" fmla="*/ 34 h 84"/>
                <a:gd name="T18" fmla="*/ 43 w 69"/>
                <a:gd name="T19" fmla="*/ 34 h 84"/>
                <a:gd name="T20" fmla="*/ 53 w 69"/>
                <a:gd name="T21" fmla="*/ 24 h 84"/>
                <a:gd name="T22" fmla="*/ 43 w 69"/>
                <a:gd name="T23" fmla="*/ 15 h 84"/>
                <a:gd name="T24" fmla="*/ 15 w 69"/>
                <a:gd name="T25" fmla="*/ 15 h 84"/>
                <a:gd name="T26" fmla="*/ 15 w 69"/>
                <a:gd name="T27" fmla="*/ 69 h 84"/>
                <a:gd name="T28" fmla="*/ 43 w 69"/>
                <a:gd name="T29" fmla="*/ 69 h 84"/>
                <a:gd name="T30" fmla="*/ 54 w 69"/>
                <a:gd name="T31" fmla="*/ 59 h 84"/>
                <a:gd name="T32" fmla="*/ 43 w 69"/>
                <a:gd name="T33" fmla="*/ 49 h 84"/>
                <a:gd name="T34" fmla="*/ 20 w 69"/>
                <a:gd name="T35" fmla="*/ 49 h 84"/>
                <a:gd name="T36" fmla="*/ 20 w 69"/>
                <a:gd name="T37" fmla="*/ 34 h 84"/>
                <a:gd name="T38" fmla="*/ 43 w 69"/>
                <a:gd name="T39" fmla="*/ 3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9" h="84">
                  <a:moveTo>
                    <a:pt x="61" y="41"/>
                  </a:moveTo>
                  <a:cubicBezTo>
                    <a:pt x="66" y="46"/>
                    <a:pt x="69" y="52"/>
                    <a:pt x="69" y="59"/>
                  </a:cubicBezTo>
                  <a:cubicBezTo>
                    <a:pt x="69" y="73"/>
                    <a:pt x="57" y="84"/>
                    <a:pt x="43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57" y="0"/>
                    <a:pt x="68" y="11"/>
                    <a:pt x="68" y="24"/>
                  </a:cubicBezTo>
                  <a:cubicBezTo>
                    <a:pt x="68" y="31"/>
                    <a:pt x="65" y="37"/>
                    <a:pt x="61" y="41"/>
                  </a:cubicBezTo>
                  <a:moveTo>
                    <a:pt x="43" y="34"/>
                  </a:moveTo>
                  <a:cubicBezTo>
                    <a:pt x="43" y="34"/>
                    <a:pt x="43" y="34"/>
                    <a:pt x="43" y="34"/>
                  </a:cubicBezTo>
                  <a:cubicBezTo>
                    <a:pt x="49" y="34"/>
                    <a:pt x="53" y="30"/>
                    <a:pt x="53" y="24"/>
                  </a:cubicBezTo>
                  <a:cubicBezTo>
                    <a:pt x="53" y="19"/>
                    <a:pt x="49" y="15"/>
                    <a:pt x="43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9" y="69"/>
                    <a:pt x="54" y="65"/>
                    <a:pt x="54" y="59"/>
                  </a:cubicBezTo>
                  <a:cubicBezTo>
                    <a:pt x="54" y="53"/>
                    <a:pt x="49" y="49"/>
                    <a:pt x="43" y="49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0" y="34"/>
                    <a:pt x="20" y="34"/>
                    <a:pt x="20" y="34"/>
                  </a:cubicBezTo>
                  <a:lnTo>
                    <a:pt x="43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noProof="0" dirty="0"/>
            </a:p>
          </p:txBody>
        </p:sp>
        <p:sp>
          <p:nvSpPr>
            <p:cNvPr id="23" name="Freeform 117"/>
            <p:cNvSpPr>
              <a:spLocks/>
            </p:cNvSpPr>
            <p:nvPr/>
          </p:nvSpPr>
          <p:spPr bwMode="auto">
            <a:xfrm>
              <a:off x="3768" y="1791"/>
              <a:ext cx="122" cy="149"/>
            </a:xfrm>
            <a:custGeom>
              <a:avLst/>
              <a:gdLst>
                <a:gd name="T0" fmla="*/ 44 w 69"/>
                <a:gd name="T1" fmla="*/ 0 h 84"/>
                <a:gd name="T2" fmla="*/ 44 w 69"/>
                <a:gd name="T3" fmla="*/ 0 h 84"/>
                <a:gd name="T4" fmla="*/ 68 w 69"/>
                <a:gd name="T5" fmla="*/ 24 h 84"/>
                <a:gd name="T6" fmla="*/ 62 w 69"/>
                <a:gd name="T7" fmla="*/ 41 h 84"/>
                <a:gd name="T8" fmla="*/ 69 w 69"/>
                <a:gd name="T9" fmla="*/ 59 h 84"/>
                <a:gd name="T10" fmla="*/ 69 w 69"/>
                <a:gd name="T11" fmla="*/ 84 h 84"/>
                <a:gd name="T12" fmla="*/ 54 w 69"/>
                <a:gd name="T13" fmla="*/ 84 h 84"/>
                <a:gd name="T14" fmla="*/ 54 w 69"/>
                <a:gd name="T15" fmla="*/ 59 h 84"/>
                <a:gd name="T16" fmla="*/ 44 w 69"/>
                <a:gd name="T17" fmla="*/ 49 h 84"/>
                <a:gd name="T18" fmla="*/ 21 w 69"/>
                <a:gd name="T19" fmla="*/ 49 h 84"/>
                <a:gd name="T20" fmla="*/ 21 w 69"/>
                <a:gd name="T21" fmla="*/ 34 h 84"/>
                <a:gd name="T22" fmla="*/ 44 w 69"/>
                <a:gd name="T23" fmla="*/ 34 h 84"/>
                <a:gd name="T24" fmla="*/ 53 w 69"/>
                <a:gd name="T25" fmla="*/ 24 h 84"/>
                <a:gd name="T26" fmla="*/ 44 w 69"/>
                <a:gd name="T27" fmla="*/ 15 h 84"/>
                <a:gd name="T28" fmla="*/ 15 w 69"/>
                <a:gd name="T29" fmla="*/ 15 h 84"/>
                <a:gd name="T30" fmla="*/ 15 w 69"/>
                <a:gd name="T31" fmla="*/ 84 h 84"/>
                <a:gd name="T32" fmla="*/ 0 w 69"/>
                <a:gd name="T33" fmla="*/ 84 h 84"/>
                <a:gd name="T34" fmla="*/ 0 w 69"/>
                <a:gd name="T35" fmla="*/ 0 h 84"/>
                <a:gd name="T36" fmla="*/ 44 w 69"/>
                <a:gd name="T37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9" h="84">
                  <a:moveTo>
                    <a:pt x="44" y="0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58" y="0"/>
                    <a:pt x="68" y="11"/>
                    <a:pt x="68" y="24"/>
                  </a:cubicBezTo>
                  <a:cubicBezTo>
                    <a:pt x="68" y="31"/>
                    <a:pt x="66" y="37"/>
                    <a:pt x="62" y="41"/>
                  </a:cubicBezTo>
                  <a:cubicBezTo>
                    <a:pt x="66" y="46"/>
                    <a:pt x="69" y="52"/>
                    <a:pt x="69" y="59"/>
                  </a:cubicBezTo>
                  <a:cubicBezTo>
                    <a:pt x="69" y="84"/>
                    <a:pt x="69" y="84"/>
                    <a:pt x="69" y="84"/>
                  </a:cubicBezTo>
                  <a:cubicBezTo>
                    <a:pt x="54" y="84"/>
                    <a:pt x="54" y="84"/>
                    <a:pt x="54" y="84"/>
                  </a:cubicBezTo>
                  <a:cubicBezTo>
                    <a:pt x="54" y="59"/>
                    <a:pt x="54" y="59"/>
                    <a:pt x="54" y="59"/>
                  </a:cubicBezTo>
                  <a:cubicBezTo>
                    <a:pt x="54" y="53"/>
                    <a:pt x="50" y="49"/>
                    <a:pt x="44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44" y="34"/>
                    <a:pt x="44" y="34"/>
                    <a:pt x="44" y="34"/>
                  </a:cubicBezTo>
                  <a:cubicBezTo>
                    <a:pt x="49" y="34"/>
                    <a:pt x="53" y="30"/>
                    <a:pt x="53" y="24"/>
                  </a:cubicBezTo>
                  <a:cubicBezTo>
                    <a:pt x="53" y="19"/>
                    <a:pt x="49" y="15"/>
                    <a:pt x="44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84"/>
                    <a:pt x="15" y="84"/>
                    <a:pt x="15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noProof="0" dirty="0"/>
            </a:p>
          </p:txBody>
        </p:sp>
        <p:sp>
          <p:nvSpPr>
            <p:cNvPr id="24" name="Freeform 118"/>
            <p:cNvSpPr>
              <a:spLocks/>
            </p:cNvSpPr>
            <p:nvPr/>
          </p:nvSpPr>
          <p:spPr bwMode="auto">
            <a:xfrm>
              <a:off x="3906" y="1791"/>
              <a:ext cx="119" cy="149"/>
            </a:xfrm>
            <a:custGeom>
              <a:avLst/>
              <a:gdLst>
                <a:gd name="T0" fmla="*/ 67 w 67"/>
                <a:gd name="T1" fmla="*/ 0 h 84"/>
                <a:gd name="T2" fmla="*/ 67 w 67"/>
                <a:gd name="T3" fmla="*/ 15 h 84"/>
                <a:gd name="T4" fmla="*/ 42 w 67"/>
                <a:gd name="T5" fmla="*/ 15 h 84"/>
                <a:gd name="T6" fmla="*/ 15 w 67"/>
                <a:gd name="T7" fmla="*/ 42 h 84"/>
                <a:gd name="T8" fmla="*/ 42 w 67"/>
                <a:gd name="T9" fmla="*/ 69 h 84"/>
                <a:gd name="T10" fmla="*/ 67 w 67"/>
                <a:gd name="T11" fmla="*/ 69 h 84"/>
                <a:gd name="T12" fmla="*/ 67 w 67"/>
                <a:gd name="T13" fmla="*/ 84 h 84"/>
                <a:gd name="T14" fmla="*/ 42 w 67"/>
                <a:gd name="T15" fmla="*/ 84 h 84"/>
                <a:gd name="T16" fmla="*/ 0 w 67"/>
                <a:gd name="T17" fmla="*/ 42 h 84"/>
                <a:gd name="T18" fmla="*/ 42 w 67"/>
                <a:gd name="T19" fmla="*/ 0 h 84"/>
                <a:gd name="T20" fmla="*/ 67 w 67"/>
                <a:gd name="T21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84">
                  <a:moveTo>
                    <a:pt x="67" y="0"/>
                  </a:moveTo>
                  <a:cubicBezTo>
                    <a:pt x="67" y="15"/>
                    <a:pt x="67" y="15"/>
                    <a:pt x="67" y="15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27" y="15"/>
                    <a:pt x="15" y="27"/>
                    <a:pt x="15" y="42"/>
                  </a:cubicBezTo>
                  <a:cubicBezTo>
                    <a:pt x="15" y="57"/>
                    <a:pt x="27" y="69"/>
                    <a:pt x="42" y="69"/>
                  </a:cubicBezTo>
                  <a:cubicBezTo>
                    <a:pt x="67" y="69"/>
                    <a:pt x="67" y="69"/>
                    <a:pt x="67" y="69"/>
                  </a:cubicBezTo>
                  <a:cubicBezTo>
                    <a:pt x="67" y="84"/>
                    <a:pt x="67" y="84"/>
                    <a:pt x="67" y="84"/>
                  </a:cubicBezTo>
                  <a:cubicBezTo>
                    <a:pt x="42" y="84"/>
                    <a:pt x="42" y="84"/>
                    <a:pt x="42" y="84"/>
                  </a:cubicBezTo>
                  <a:cubicBezTo>
                    <a:pt x="19" y="84"/>
                    <a:pt x="0" y="65"/>
                    <a:pt x="0" y="42"/>
                  </a:cubicBezTo>
                  <a:cubicBezTo>
                    <a:pt x="0" y="19"/>
                    <a:pt x="19" y="0"/>
                    <a:pt x="42" y="0"/>
                  </a:cubicBezTo>
                  <a:cubicBezTo>
                    <a:pt x="67" y="0"/>
                    <a:pt x="67" y="0"/>
                    <a:pt x="6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noProof="0" dirty="0"/>
            </a:p>
          </p:txBody>
        </p:sp>
        <p:sp>
          <p:nvSpPr>
            <p:cNvPr id="25" name="Freeform 119"/>
            <p:cNvSpPr>
              <a:spLocks noEditPoints="1"/>
            </p:cNvSpPr>
            <p:nvPr/>
          </p:nvSpPr>
          <p:spPr bwMode="auto">
            <a:xfrm>
              <a:off x="3996" y="1788"/>
              <a:ext cx="230" cy="155"/>
            </a:xfrm>
            <a:custGeom>
              <a:avLst/>
              <a:gdLst>
                <a:gd name="T0" fmla="*/ 24 w 130"/>
                <a:gd name="T1" fmla="*/ 28 h 88"/>
                <a:gd name="T2" fmla="*/ 65 w 130"/>
                <a:gd name="T3" fmla="*/ 0 h 88"/>
                <a:gd name="T4" fmla="*/ 106 w 130"/>
                <a:gd name="T5" fmla="*/ 28 h 88"/>
                <a:gd name="T6" fmla="*/ 117 w 130"/>
                <a:gd name="T7" fmla="*/ 36 h 88"/>
                <a:gd name="T8" fmla="*/ 130 w 130"/>
                <a:gd name="T9" fmla="*/ 36 h 88"/>
                <a:gd name="T10" fmla="*/ 130 w 130"/>
                <a:gd name="T11" fmla="*/ 53 h 88"/>
                <a:gd name="T12" fmla="*/ 117 w 130"/>
                <a:gd name="T13" fmla="*/ 53 h 88"/>
                <a:gd name="T14" fmla="*/ 106 w 130"/>
                <a:gd name="T15" fmla="*/ 60 h 88"/>
                <a:gd name="T16" fmla="*/ 65 w 130"/>
                <a:gd name="T17" fmla="*/ 88 h 88"/>
                <a:gd name="T18" fmla="*/ 24 w 130"/>
                <a:gd name="T19" fmla="*/ 60 h 88"/>
                <a:gd name="T20" fmla="*/ 13 w 130"/>
                <a:gd name="T21" fmla="*/ 53 h 88"/>
                <a:gd name="T22" fmla="*/ 0 w 130"/>
                <a:gd name="T23" fmla="*/ 53 h 88"/>
                <a:gd name="T24" fmla="*/ 0 w 130"/>
                <a:gd name="T25" fmla="*/ 36 h 88"/>
                <a:gd name="T26" fmla="*/ 13 w 130"/>
                <a:gd name="T27" fmla="*/ 36 h 88"/>
                <a:gd name="T28" fmla="*/ 24 w 130"/>
                <a:gd name="T29" fmla="*/ 28 h 88"/>
                <a:gd name="T30" fmla="*/ 48 w 130"/>
                <a:gd name="T31" fmla="*/ 44 h 88"/>
                <a:gd name="T32" fmla="*/ 65 w 130"/>
                <a:gd name="T33" fmla="*/ 27 h 88"/>
                <a:gd name="T34" fmla="*/ 82 w 130"/>
                <a:gd name="T35" fmla="*/ 44 h 88"/>
                <a:gd name="T36" fmla="*/ 65 w 130"/>
                <a:gd name="T37" fmla="*/ 61 h 88"/>
                <a:gd name="T38" fmla="*/ 48 w 130"/>
                <a:gd name="T39" fmla="*/ 44 h 88"/>
                <a:gd name="T40" fmla="*/ 37 w 130"/>
                <a:gd name="T41" fmla="*/ 44 h 88"/>
                <a:gd name="T42" fmla="*/ 37 w 130"/>
                <a:gd name="T43" fmla="*/ 44 h 88"/>
                <a:gd name="T44" fmla="*/ 65 w 130"/>
                <a:gd name="T45" fmla="*/ 73 h 88"/>
                <a:gd name="T46" fmla="*/ 94 w 130"/>
                <a:gd name="T47" fmla="*/ 44 h 88"/>
                <a:gd name="T48" fmla="*/ 65 w 130"/>
                <a:gd name="T49" fmla="*/ 16 h 88"/>
                <a:gd name="T50" fmla="*/ 37 w 130"/>
                <a:gd name="T51" fmla="*/ 4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88">
                  <a:moveTo>
                    <a:pt x="24" y="28"/>
                  </a:moveTo>
                  <a:cubicBezTo>
                    <a:pt x="31" y="12"/>
                    <a:pt x="47" y="0"/>
                    <a:pt x="65" y="0"/>
                  </a:cubicBezTo>
                  <a:cubicBezTo>
                    <a:pt x="84" y="0"/>
                    <a:pt x="100" y="12"/>
                    <a:pt x="106" y="28"/>
                  </a:cubicBezTo>
                  <a:cubicBezTo>
                    <a:pt x="108" y="33"/>
                    <a:pt x="112" y="36"/>
                    <a:pt x="117" y="36"/>
                  </a:cubicBezTo>
                  <a:cubicBezTo>
                    <a:pt x="130" y="36"/>
                    <a:pt x="130" y="36"/>
                    <a:pt x="130" y="36"/>
                  </a:cubicBezTo>
                  <a:cubicBezTo>
                    <a:pt x="130" y="53"/>
                    <a:pt x="130" y="53"/>
                    <a:pt x="130" y="53"/>
                  </a:cubicBezTo>
                  <a:cubicBezTo>
                    <a:pt x="117" y="53"/>
                    <a:pt x="117" y="53"/>
                    <a:pt x="117" y="53"/>
                  </a:cubicBezTo>
                  <a:cubicBezTo>
                    <a:pt x="112" y="53"/>
                    <a:pt x="108" y="56"/>
                    <a:pt x="106" y="60"/>
                  </a:cubicBezTo>
                  <a:cubicBezTo>
                    <a:pt x="100" y="76"/>
                    <a:pt x="84" y="88"/>
                    <a:pt x="65" y="88"/>
                  </a:cubicBezTo>
                  <a:cubicBezTo>
                    <a:pt x="47" y="88"/>
                    <a:pt x="31" y="76"/>
                    <a:pt x="24" y="60"/>
                  </a:cubicBezTo>
                  <a:cubicBezTo>
                    <a:pt x="23" y="56"/>
                    <a:pt x="18" y="53"/>
                    <a:pt x="13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8" y="36"/>
                    <a:pt x="23" y="33"/>
                    <a:pt x="24" y="28"/>
                  </a:cubicBezTo>
                  <a:moveTo>
                    <a:pt x="48" y="44"/>
                  </a:moveTo>
                  <a:cubicBezTo>
                    <a:pt x="48" y="35"/>
                    <a:pt x="56" y="27"/>
                    <a:pt x="65" y="27"/>
                  </a:cubicBezTo>
                  <a:cubicBezTo>
                    <a:pt x="74" y="27"/>
                    <a:pt x="82" y="35"/>
                    <a:pt x="82" y="44"/>
                  </a:cubicBezTo>
                  <a:cubicBezTo>
                    <a:pt x="82" y="53"/>
                    <a:pt x="74" y="61"/>
                    <a:pt x="65" y="61"/>
                  </a:cubicBezTo>
                  <a:cubicBezTo>
                    <a:pt x="56" y="61"/>
                    <a:pt x="48" y="53"/>
                    <a:pt x="48" y="44"/>
                  </a:cubicBezTo>
                  <a:moveTo>
                    <a:pt x="37" y="44"/>
                  </a:moveTo>
                  <a:cubicBezTo>
                    <a:pt x="37" y="44"/>
                    <a:pt x="37" y="44"/>
                    <a:pt x="37" y="44"/>
                  </a:cubicBezTo>
                  <a:cubicBezTo>
                    <a:pt x="37" y="60"/>
                    <a:pt x="49" y="73"/>
                    <a:pt x="65" y="73"/>
                  </a:cubicBezTo>
                  <a:cubicBezTo>
                    <a:pt x="81" y="73"/>
                    <a:pt x="94" y="60"/>
                    <a:pt x="94" y="44"/>
                  </a:cubicBezTo>
                  <a:cubicBezTo>
                    <a:pt x="94" y="28"/>
                    <a:pt x="81" y="16"/>
                    <a:pt x="65" y="16"/>
                  </a:cubicBezTo>
                  <a:cubicBezTo>
                    <a:pt x="49" y="16"/>
                    <a:pt x="37" y="28"/>
                    <a:pt x="37" y="4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noProof="0" dirty="0"/>
            </a:p>
          </p:txBody>
        </p:sp>
        <p:sp>
          <p:nvSpPr>
            <p:cNvPr id="26" name="Freeform 120"/>
            <p:cNvSpPr>
              <a:spLocks/>
            </p:cNvSpPr>
            <p:nvPr/>
          </p:nvSpPr>
          <p:spPr bwMode="auto">
            <a:xfrm>
              <a:off x="3618" y="1788"/>
              <a:ext cx="122" cy="152"/>
            </a:xfrm>
            <a:custGeom>
              <a:avLst/>
              <a:gdLst>
                <a:gd name="T0" fmla="*/ 54 w 69"/>
                <a:gd name="T1" fmla="*/ 44 h 86"/>
                <a:gd name="T2" fmla="*/ 54 w 69"/>
                <a:gd name="T3" fmla="*/ 35 h 86"/>
                <a:gd name="T4" fmla="*/ 34 w 69"/>
                <a:gd name="T5" fmla="*/ 16 h 86"/>
                <a:gd name="T6" fmla="*/ 15 w 69"/>
                <a:gd name="T7" fmla="*/ 35 h 86"/>
                <a:gd name="T8" fmla="*/ 15 w 69"/>
                <a:gd name="T9" fmla="*/ 86 h 86"/>
                <a:gd name="T10" fmla="*/ 0 w 69"/>
                <a:gd name="T11" fmla="*/ 86 h 86"/>
                <a:gd name="T12" fmla="*/ 0 w 69"/>
                <a:gd name="T13" fmla="*/ 35 h 86"/>
                <a:gd name="T14" fmla="*/ 34 w 69"/>
                <a:gd name="T15" fmla="*/ 0 h 86"/>
                <a:gd name="T16" fmla="*/ 69 w 69"/>
                <a:gd name="T17" fmla="*/ 35 h 86"/>
                <a:gd name="T18" fmla="*/ 69 w 69"/>
                <a:gd name="T19" fmla="*/ 86 h 86"/>
                <a:gd name="T20" fmla="*/ 54 w 69"/>
                <a:gd name="T21" fmla="*/ 86 h 86"/>
                <a:gd name="T22" fmla="*/ 54 w 69"/>
                <a:gd name="T23" fmla="*/ 59 h 86"/>
                <a:gd name="T24" fmla="*/ 20 w 69"/>
                <a:gd name="T25" fmla="*/ 59 h 86"/>
                <a:gd name="T26" fmla="*/ 20 w 69"/>
                <a:gd name="T27" fmla="*/ 44 h 86"/>
                <a:gd name="T28" fmla="*/ 54 w 69"/>
                <a:gd name="T29" fmla="*/ 4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9" h="86">
                  <a:moveTo>
                    <a:pt x="54" y="44"/>
                  </a:moveTo>
                  <a:cubicBezTo>
                    <a:pt x="54" y="35"/>
                    <a:pt x="54" y="35"/>
                    <a:pt x="54" y="35"/>
                  </a:cubicBezTo>
                  <a:cubicBezTo>
                    <a:pt x="54" y="24"/>
                    <a:pt x="45" y="16"/>
                    <a:pt x="34" y="16"/>
                  </a:cubicBezTo>
                  <a:cubicBezTo>
                    <a:pt x="24" y="16"/>
                    <a:pt x="15" y="24"/>
                    <a:pt x="15" y="35"/>
                  </a:cubicBezTo>
                  <a:cubicBezTo>
                    <a:pt x="15" y="86"/>
                    <a:pt x="15" y="86"/>
                    <a:pt x="15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6"/>
                    <a:pt x="15" y="0"/>
                    <a:pt x="34" y="0"/>
                  </a:cubicBezTo>
                  <a:cubicBezTo>
                    <a:pt x="54" y="0"/>
                    <a:pt x="69" y="16"/>
                    <a:pt x="69" y="35"/>
                  </a:cubicBezTo>
                  <a:cubicBezTo>
                    <a:pt x="69" y="86"/>
                    <a:pt x="69" y="86"/>
                    <a:pt x="69" y="86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59"/>
                    <a:pt x="54" y="59"/>
                    <a:pt x="54" y="59"/>
                  </a:cubicBezTo>
                  <a:cubicBezTo>
                    <a:pt x="20" y="59"/>
                    <a:pt x="20" y="59"/>
                    <a:pt x="20" y="59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54" y="44"/>
                    <a:pt x="54" y="44"/>
                    <a:pt x="54" y="4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noProof="0" dirty="0"/>
            </a:p>
          </p:txBody>
        </p:sp>
      </p:grpSp>
      <p:sp>
        <p:nvSpPr>
          <p:cNvPr id="4" name="Tijdelijke aanduiding vo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8640973" y="1816100"/>
            <a:ext cx="3312000" cy="346249"/>
          </a:xfrm>
        </p:spPr>
        <p:txBody>
          <a:bodyPr wrap="square">
            <a:noAutofit/>
          </a:bodyPr>
          <a:lstStyle>
            <a:lvl1pPr marL="0" indent="0">
              <a:buFont typeface="Arial" panose="020B0604020202020204" pitchFamily="34" charset="0"/>
              <a:buNone/>
              <a:defRPr b="1">
                <a:solidFill>
                  <a:schemeClr val="tx1"/>
                </a:solidFill>
              </a:defRPr>
            </a:lvl1pPr>
            <a:lvl2pPr marL="457189" indent="0">
              <a:buNone/>
              <a:defRPr/>
            </a:lvl2pPr>
          </a:lstStyle>
          <a:p>
            <a:pPr lvl="0"/>
            <a:r>
              <a:rPr lang="en-GB" noProof="0" dirty="0"/>
              <a:t>Subtitle Verdana bold</a:t>
            </a:r>
          </a:p>
        </p:txBody>
      </p:sp>
      <p:sp>
        <p:nvSpPr>
          <p:cNvPr id="27" name="Tijdelijke aanduiding voor tekst 26"/>
          <p:cNvSpPr>
            <a:spLocks noGrp="1"/>
          </p:cNvSpPr>
          <p:nvPr>
            <p:ph type="body" sz="quarter" idx="19" hasCustomPrompt="1"/>
          </p:nvPr>
        </p:nvSpPr>
        <p:spPr>
          <a:xfrm>
            <a:off x="8640973" y="2443163"/>
            <a:ext cx="3312000" cy="4096800"/>
          </a:xfrm>
        </p:spPr>
        <p:txBody>
          <a:bodyPr/>
          <a:lstStyle>
            <a:lvl1pPr>
              <a:spcBef>
                <a:spcPts val="600"/>
              </a:spcBef>
              <a:defRPr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94911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landscap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jdelijke aanduiding voor afbeelding 29"/>
          <p:cNvSpPr>
            <a:spLocks noGrp="1"/>
          </p:cNvSpPr>
          <p:nvPr>
            <p:ph type="pic" sz="quarter" idx="13" hasCustomPrompt="1"/>
          </p:nvPr>
        </p:nvSpPr>
        <p:spPr>
          <a:xfrm>
            <a:off x="1967542" y="1900767"/>
            <a:ext cx="10224457" cy="4955647"/>
          </a:xfrm>
        </p:spPr>
        <p:txBody>
          <a:bodyPr anchor="t" anchorCtr="0">
            <a:normAutofit/>
          </a:bodyPr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651" b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Insert image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818000" y="348718"/>
            <a:ext cx="10134000" cy="890861"/>
          </a:xfrm>
        </p:spPr>
        <p:txBody>
          <a:bodyPr anchor="ctr" anchorCtr="0">
            <a:noAutofit/>
          </a:bodyPr>
          <a:lstStyle>
            <a:lvl1pPr>
              <a:defRPr sz="2751" b="0">
                <a:solidFill>
                  <a:schemeClr val="accent1"/>
                </a:solidFill>
              </a:defRPr>
            </a:lvl1pPr>
          </a:lstStyle>
          <a:p>
            <a:r>
              <a:rPr lang="en-GB" noProof="0" dirty="0"/>
              <a:t>Heading Verdana regular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7B3FD5CE-A3B4-4581-86E7-2B72FE12CCC4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grpSp>
        <p:nvGrpSpPr>
          <p:cNvPr id="5" name="Group 100"/>
          <p:cNvGrpSpPr>
            <a:grpSpLocks noChangeAspect="1"/>
          </p:cNvGrpSpPr>
          <p:nvPr userDrawn="1"/>
        </p:nvGrpSpPr>
        <p:grpSpPr bwMode="auto">
          <a:xfrm>
            <a:off x="319089" y="319090"/>
            <a:ext cx="950119" cy="950119"/>
            <a:chOff x="3360" y="1680"/>
            <a:chExt cx="962" cy="962"/>
          </a:xfrm>
        </p:grpSpPr>
        <p:sp>
          <p:nvSpPr>
            <p:cNvPr id="7" name="Rectangle 101"/>
            <p:cNvSpPr>
              <a:spLocks noChangeArrowheads="1"/>
            </p:cNvSpPr>
            <p:nvPr/>
          </p:nvSpPr>
          <p:spPr bwMode="auto">
            <a:xfrm>
              <a:off x="3360" y="1680"/>
              <a:ext cx="962" cy="9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noProof="0" dirty="0"/>
            </a:p>
          </p:txBody>
        </p:sp>
        <p:sp>
          <p:nvSpPr>
            <p:cNvPr id="8" name="Rectangle 102"/>
            <p:cNvSpPr>
              <a:spLocks noChangeArrowheads="1"/>
            </p:cNvSpPr>
            <p:nvPr/>
          </p:nvSpPr>
          <p:spPr bwMode="auto">
            <a:xfrm>
              <a:off x="3390" y="2311"/>
              <a:ext cx="902" cy="30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noProof="0" dirty="0"/>
            </a:p>
          </p:txBody>
        </p:sp>
        <p:sp>
          <p:nvSpPr>
            <p:cNvPr id="9" name="Rectangle 103"/>
            <p:cNvSpPr>
              <a:spLocks noChangeArrowheads="1"/>
            </p:cNvSpPr>
            <p:nvPr/>
          </p:nvSpPr>
          <p:spPr bwMode="auto">
            <a:xfrm>
              <a:off x="3390" y="1710"/>
              <a:ext cx="902" cy="60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noProof="0" dirty="0"/>
            </a:p>
          </p:txBody>
        </p:sp>
        <p:sp>
          <p:nvSpPr>
            <p:cNvPr id="10" name="Freeform 104"/>
            <p:cNvSpPr>
              <a:spLocks/>
            </p:cNvSpPr>
            <p:nvPr/>
          </p:nvSpPr>
          <p:spPr bwMode="auto">
            <a:xfrm>
              <a:off x="3685" y="2474"/>
              <a:ext cx="52" cy="74"/>
            </a:xfrm>
            <a:custGeom>
              <a:avLst/>
              <a:gdLst>
                <a:gd name="T0" fmla="*/ 17 w 29"/>
                <a:gd name="T1" fmla="*/ 42 h 42"/>
                <a:gd name="T2" fmla="*/ 12 w 29"/>
                <a:gd name="T3" fmla="*/ 42 h 42"/>
                <a:gd name="T4" fmla="*/ 0 w 29"/>
                <a:gd name="T5" fmla="*/ 0 h 42"/>
                <a:gd name="T6" fmla="*/ 6 w 29"/>
                <a:gd name="T7" fmla="*/ 0 h 42"/>
                <a:gd name="T8" fmla="*/ 13 w 29"/>
                <a:gd name="T9" fmla="*/ 30 h 42"/>
                <a:gd name="T10" fmla="*/ 15 w 29"/>
                <a:gd name="T11" fmla="*/ 35 h 42"/>
                <a:gd name="T12" fmla="*/ 15 w 29"/>
                <a:gd name="T13" fmla="*/ 35 h 42"/>
                <a:gd name="T14" fmla="*/ 16 w 29"/>
                <a:gd name="T15" fmla="*/ 30 h 42"/>
                <a:gd name="T16" fmla="*/ 24 w 29"/>
                <a:gd name="T17" fmla="*/ 0 h 42"/>
                <a:gd name="T18" fmla="*/ 29 w 29"/>
                <a:gd name="T19" fmla="*/ 0 h 42"/>
                <a:gd name="T20" fmla="*/ 17 w 29"/>
                <a:gd name="T21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" h="42">
                  <a:moveTo>
                    <a:pt x="17" y="42"/>
                  </a:moveTo>
                  <a:cubicBezTo>
                    <a:pt x="12" y="42"/>
                    <a:pt x="12" y="42"/>
                    <a:pt x="12" y="4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2"/>
                    <a:pt x="15" y="35"/>
                    <a:pt x="15" y="35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5"/>
                    <a:pt x="15" y="32"/>
                    <a:pt x="16" y="3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17" y="42"/>
                    <a:pt x="17" y="42"/>
                    <a:pt x="17" y="4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noProof="0" dirty="0"/>
            </a:p>
          </p:txBody>
        </p:sp>
        <p:sp>
          <p:nvSpPr>
            <p:cNvPr id="11" name="Freeform 105"/>
            <p:cNvSpPr>
              <a:spLocks noEditPoints="1"/>
            </p:cNvSpPr>
            <p:nvPr/>
          </p:nvSpPr>
          <p:spPr bwMode="auto">
            <a:xfrm>
              <a:off x="3745" y="2469"/>
              <a:ext cx="13" cy="79"/>
            </a:xfrm>
            <a:custGeom>
              <a:avLst/>
              <a:gdLst>
                <a:gd name="T0" fmla="*/ 3 w 7"/>
                <a:gd name="T1" fmla="*/ 6 h 45"/>
                <a:gd name="T2" fmla="*/ 0 w 7"/>
                <a:gd name="T3" fmla="*/ 3 h 45"/>
                <a:gd name="T4" fmla="*/ 3 w 7"/>
                <a:gd name="T5" fmla="*/ 0 h 45"/>
                <a:gd name="T6" fmla="*/ 7 w 7"/>
                <a:gd name="T7" fmla="*/ 3 h 45"/>
                <a:gd name="T8" fmla="*/ 3 w 7"/>
                <a:gd name="T9" fmla="*/ 6 h 45"/>
                <a:gd name="T10" fmla="*/ 1 w 7"/>
                <a:gd name="T11" fmla="*/ 12 h 45"/>
                <a:gd name="T12" fmla="*/ 6 w 7"/>
                <a:gd name="T13" fmla="*/ 12 h 45"/>
                <a:gd name="T14" fmla="*/ 6 w 7"/>
                <a:gd name="T15" fmla="*/ 45 h 45"/>
                <a:gd name="T16" fmla="*/ 1 w 7"/>
                <a:gd name="T17" fmla="*/ 45 h 45"/>
                <a:gd name="T18" fmla="*/ 1 w 7"/>
                <a:gd name="T19" fmla="*/ 1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45">
                  <a:moveTo>
                    <a:pt x="3" y="6"/>
                  </a:moveTo>
                  <a:cubicBezTo>
                    <a:pt x="2" y="6"/>
                    <a:pt x="0" y="5"/>
                    <a:pt x="0" y="3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5" y="0"/>
                    <a:pt x="7" y="2"/>
                    <a:pt x="7" y="3"/>
                  </a:cubicBezTo>
                  <a:cubicBezTo>
                    <a:pt x="7" y="5"/>
                    <a:pt x="5" y="6"/>
                    <a:pt x="3" y="6"/>
                  </a:cubicBezTo>
                  <a:moveTo>
                    <a:pt x="1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1" y="45"/>
                    <a:pt x="1" y="45"/>
                    <a:pt x="1" y="45"/>
                  </a:cubicBezTo>
                  <a:lnTo>
                    <a:pt x="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noProof="0" dirty="0"/>
            </a:p>
          </p:txBody>
        </p:sp>
        <p:sp>
          <p:nvSpPr>
            <p:cNvPr id="12" name="Freeform 106"/>
            <p:cNvSpPr>
              <a:spLocks/>
            </p:cNvSpPr>
            <p:nvPr/>
          </p:nvSpPr>
          <p:spPr bwMode="auto">
            <a:xfrm>
              <a:off x="3768" y="2490"/>
              <a:ext cx="34" cy="58"/>
            </a:xfrm>
            <a:custGeom>
              <a:avLst/>
              <a:gdLst>
                <a:gd name="T0" fmla="*/ 8 w 19"/>
                <a:gd name="T1" fmla="*/ 33 h 33"/>
                <a:gd name="T2" fmla="*/ 0 w 19"/>
                <a:gd name="T3" fmla="*/ 31 h 33"/>
                <a:gd name="T4" fmla="*/ 1 w 19"/>
                <a:gd name="T5" fmla="*/ 28 h 33"/>
                <a:gd name="T6" fmla="*/ 8 w 19"/>
                <a:gd name="T7" fmla="*/ 29 h 33"/>
                <a:gd name="T8" fmla="*/ 14 w 19"/>
                <a:gd name="T9" fmla="*/ 24 h 33"/>
                <a:gd name="T10" fmla="*/ 8 w 19"/>
                <a:gd name="T11" fmla="*/ 18 h 33"/>
                <a:gd name="T12" fmla="*/ 1 w 19"/>
                <a:gd name="T13" fmla="*/ 9 h 33"/>
                <a:gd name="T14" fmla="*/ 10 w 19"/>
                <a:gd name="T15" fmla="*/ 0 h 33"/>
                <a:gd name="T16" fmla="*/ 18 w 19"/>
                <a:gd name="T17" fmla="*/ 2 h 33"/>
                <a:gd name="T18" fmla="*/ 17 w 19"/>
                <a:gd name="T19" fmla="*/ 5 h 33"/>
                <a:gd name="T20" fmla="*/ 11 w 19"/>
                <a:gd name="T21" fmla="*/ 3 h 33"/>
                <a:gd name="T22" fmla="*/ 6 w 19"/>
                <a:gd name="T23" fmla="*/ 8 h 33"/>
                <a:gd name="T24" fmla="*/ 11 w 19"/>
                <a:gd name="T25" fmla="*/ 14 h 33"/>
                <a:gd name="T26" fmla="*/ 19 w 19"/>
                <a:gd name="T27" fmla="*/ 24 h 33"/>
                <a:gd name="T28" fmla="*/ 8 w 19"/>
                <a:gd name="T2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" h="33">
                  <a:moveTo>
                    <a:pt x="8" y="33"/>
                  </a:moveTo>
                  <a:cubicBezTo>
                    <a:pt x="5" y="33"/>
                    <a:pt x="2" y="32"/>
                    <a:pt x="0" y="31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3" y="29"/>
                    <a:pt x="5" y="29"/>
                    <a:pt x="8" y="29"/>
                  </a:cubicBezTo>
                  <a:cubicBezTo>
                    <a:pt x="11" y="29"/>
                    <a:pt x="14" y="27"/>
                    <a:pt x="14" y="24"/>
                  </a:cubicBezTo>
                  <a:cubicBezTo>
                    <a:pt x="14" y="21"/>
                    <a:pt x="12" y="19"/>
                    <a:pt x="8" y="18"/>
                  </a:cubicBezTo>
                  <a:cubicBezTo>
                    <a:pt x="2" y="15"/>
                    <a:pt x="1" y="12"/>
                    <a:pt x="1" y="9"/>
                  </a:cubicBezTo>
                  <a:cubicBezTo>
                    <a:pt x="1" y="4"/>
                    <a:pt x="5" y="0"/>
                    <a:pt x="10" y="0"/>
                  </a:cubicBezTo>
                  <a:cubicBezTo>
                    <a:pt x="14" y="0"/>
                    <a:pt x="16" y="1"/>
                    <a:pt x="18" y="2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6" y="4"/>
                    <a:pt x="14" y="3"/>
                    <a:pt x="11" y="3"/>
                  </a:cubicBezTo>
                  <a:cubicBezTo>
                    <a:pt x="8" y="3"/>
                    <a:pt x="6" y="6"/>
                    <a:pt x="6" y="8"/>
                  </a:cubicBezTo>
                  <a:cubicBezTo>
                    <a:pt x="6" y="12"/>
                    <a:pt x="8" y="13"/>
                    <a:pt x="11" y="14"/>
                  </a:cubicBezTo>
                  <a:cubicBezTo>
                    <a:pt x="18" y="17"/>
                    <a:pt x="19" y="20"/>
                    <a:pt x="19" y="24"/>
                  </a:cubicBezTo>
                  <a:cubicBezTo>
                    <a:pt x="19" y="29"/>
                    <a:pt x="15" y="33"/>
                    <a:pt x="8" y="3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noProof="0" dirty="0"/>
            </a:p>
          </p:txBody>
        </p:sp>
        <p:sp>
          <p:nvSpPr>
            <p:cNvPr id="13" name="Freeform 107"/>
            <p:cNvSpPr>
              <a:spLocks noEditPoints="1"/>
            </p:cNvSpPr>
            <p:nvPr/>
          </p:nvSpPr>
          <p:spPr bwMode="auto">
            <a:xfrm>
              <a:off x="3814" y="2469"/>
              <a:ext cx="11" cy="79"/>
            </a:xfrm>
            <a:custGeom>
              <a:avLst/>
              <a:gdLst>
                <a:gd name="T0" fmla="*/ 3 w 6"/>
                <a:gd name="T1" fmla="*/ 6 h 45"/>
                <a:gd name="T2" fmla="*/ 0 w 6"/>
                <a:gd name="T3" fmla="*/ 3 h 45"/>
                <a:gd name="T4" fmla="*/ 3 w 6"/>
                <a:gd name="T5" fmla="*/ 0 h 45"/>
                <a:gd name="T6" fmla="*/ 6 w 6"/>
                <a:gd name="T7" fmla="*/ 3 h 45"/>
                <a:gd name="T8" fmla="*/ 3 w 6"/>
                <a:gd name="T9" fmla="*/ 6 h 45"/>
                <a:gd name="T10" fmla="*/ 1 w 6"/>
                <a:gd name="T11" fmla="*/ 12 h 45"/>
                <a:gd name="T12" fmla="*/ 6 w 6"/>
                <a:gd name="T13" fmla="*/ 12 h 45"/>
                <a:gd name="T14" fmla="*/ 6 w 6"/>
                <a:gd name="T15" fmla="*/ 45 h 45"/>
                <a:gd name="T16" fmla="*/ 1 w 6"/>
                <a:gd name="T17" fmla="*/ 45 h 45"/>
                <a:gd name="T18" fmla="*/ 1 w 6"/>
                <a:gd name="T19" fmla="*/ 1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45">
                  <a:moveTo>
                    <a:pt x="3" y="6"/>
                  </a:moveTo>
                  <a:cubicBezTo>
                    <a:pt x="1" y="6"/>
                    <a:pt x="0" y="5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6" y="2"/>
                    <a:pt x="6" y="3"/>
                  </a:cubicBezTo>
                  <a:cubicBezTo>
                    <a:pt x="6" y="5"/>
                    <a:pt x="5" y="6"/>
                    <a:pt x="3" y="6"/>
                  </a:cubicBezTo>
                  <a:moveTo>
                    <a:pt x="1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1" y="45"/>
                    <a:pt x="1" y="45"/>
                    <a:pt x="1" y="45"/>
                  </a:cubicBezTo>
                  <a:lnTo>
                    <a:pt x="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noProof="0" dirty="0"/>
            </a:p>
          </p:txBody>
        </p:sp>
        <p:sp>
          <p:nvSpPr>
            <p:cNvPr id="14" name="Freeform 108"/>
            <p:cNvSpPr>
              <a:spLocks noEditPoints="1"/>
            </p:cNvSpPr>
            <p:nvPr/>
          </p:nvSpPr>
          <p:spPr bwMode="auto">
            <a:xfrm>
              <a:off x="3841" y="2465"/>
              <a:ext cx="42" cy="83"/>
            </a:xfrm>
            <a:custGeom>
              <a:avLst/>
              <a:gdLst>
                <a:gd name="T0" fmla="*/ 9 w 24"/>
                <a:gd name="T1" fmla="*/ 47 h 47"/>
                <a:gd name="T2" fmla="*/ 0 w 24"/>
                <a:gd name="T3" fmla="*/ 45 h 47"/>
                <a:gd name="T4" fmla="*/ 0 w 24"/>
                <a:gd name="T5" fmla="*/ 0 h 47"/>
                <a:gd name="T6" fmla="*/ 5 w 24"/>
                <a:gd name="T7" fmla="*/ 0 h 47"/>
                <a:gd name="T8" fmla="*/ 5 w 24"/>
                <a:gd name="T9" fmla="*/ 16 h 47"/>
                <a:gd name="T10" fmla="*/ 11 w 24"/>
                <a:gd name="T11" fmla="*/ 14 h 47"/>
                <a:gd name="T12" fmla="*/ 24 w 24"/>
                <a:gd name="T13" fmla="*/ 30 h 47"/>
                <a:gd name="T14" fmla="*/ 9 w 24"/>
                <a:gd name="T15" fmla="*/ 47 h 47"/>
                <a:gd name="T16" fmla="*/ 10 w 24"/>
                <a:gd name="T17" fmla="*/ 17 h 47"/>
                <a:gd name="T18" fmla="*/ 5 w 24"/>
                <a:gd name="T19" fmla="*/ 18 h 47"/>
                <a:gd name="T20" fmla="*/ 5 w 24"/>
                <a:gd name="T21" fmla="*/ 43 h 47"/>
                <a:gd name="T22" fmla="*/ 9 w 24"/>
                <a:gd name="T23" fmla="*/ 44 h 47"/>
                <a:gd name="T24" fmla="*/ 19 w 24"/>
                <a:gd name="T25" fmla="*/ 30 h 47"/>
                <a:gd name="T26" fmla="*/ 10 w 24"/>
                <a:gd name="T27" fmla="*/ 1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" h="47">
                  <a:moveTo>
                    <a:pt x="9" y="47"/>
                  </a:moveTo>
                  <a:cubicBezTo>
                    <a:pt x="5" y="47"/>
                    <a:pt x="2" y="46"/>
                    <a:pt x="0" y="4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6" y="15"/>
                    <a:pt x="8" y="14"/>
                    <a:pt x="11" y="14"/>
                  </a:cubicBezTo>
                  <a:cubicBezTo>
                    <a:pt x="19" y="14"/>
                    <a:pt x="24" y="20"/>
                    <a:pt x="24" y="30"/>
                  </a:cubicBezTo>
                  <a:cubicBezTo>
                    <a:pt x="24" y="40"/>
                    <a:pt x="19" y="47"/>
                    <a:pt x="9" y="47"/>
                  </a:cubicBezTo>
                  <a:moveTo>
                    <a:pt x="10" y="17"/>
                  </a:moveTo>
                  <a:cubicBezTo>
                    <a:pt x="8" y="17"/>
                    <a:pt x="6" y="18"/>
                    <a:pt x="5" y="18"/>
                  </a:cubicBezTo>
                  <a:cubicBezTo>
                    <a:pt x="5" y="43"/>
                    <a:pt x="5" y="43"/>
                    <a:pt x="5" y="43"/>
                  </a:cubicBezTo>
                  <a:cubicBezTo>
                    <a:pt x="6" y="44"/>
                    <a:pt x="8" y="44"/>
                    <a:pt x="9" y="44"/>
                  </a:cubicBezTo>
                  <a:cubicBezTo>
                    <a:pt x="16" y="44"/>
                    <a:pt x="19" y="38"/>
                    <a:pt x="19" y="30"/>
                  </a:cubicBezTo>
                  <a:cubicBezTo>
                    <a:pt x="19" y="23"/>
                    <a:pt x="16" y="17"/>
                    <a:pt x="10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noProof="0" dirty="0"/>
            </a:p>
          </p:txBody>
        </p:sp>
        <p:sp>
          <p:nvSpPr>
            <p:cNvPr id="15" name="Rectangle 109"/>
            <p:cNvSpPr>
              <a:spLocks noChangeArrowheads="1"/>
            </p:cNvSpPr>
            <p:nvPr/>
          </p:nvSpPr>
          <p:spPr bwMode="auto">
            <a:xfrm>
              <a:off x="3897" y="2465"/>
              <a:ext cx="9" cy="8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noProof="0" dirty="0"/>
            </a:p>
          </p:txBody>
        </p:sp>
        <p:sp>
          <p:nvSpPr>
            <p:cNvPr id="16" name="Freeform 110"/>
            <p:cNvSpPr>
              <a:spLocks/>
            </p:cNvSpPr>
            <p:nvPr/>
          </p:nvSpPr>
          <p:spPr bwMode="auto">
            <a:xfrm>
              <a:off x="3917" y="2490"/>
              <a:ext cx="46" cy="81"/>
            </a:xfrm>
            <a:custGeom>
              <a:avLst/>
              <a:gdLst>
                <a:gd name="T0" fmla="*/ 11 w 26"/>
                <a:gd name="T1" fmla="*/ 46 h 46"/>
                <a:gd name="T2" fmla="*/ 6 w 26"/>
                <a:gd name="T3" fmla="*/ 46 h 46"/>
                <a:gd name="T4" fmla="*/ 11 w 26"/>
                <a:gd name="T5" fmla="*/ 33 h 46"/>
                <a:gd name="T6" fmla="*/ 0 w 26"/>
                <a:gd name="T7" fmla="*/ 0 h 46"/>
                <a:gd name="T8" fmla="*/ 6 w 26"/>
                <a:gd name="T9" fmla="*/ 0 h 46"/>
                <a:gd name="T10" fmla="*/ 13 w 26"/>
                <a:gd name="T11" fmla="*/ 24 h 46"/>
                <a:gd name="T12" fmla="*/ 13 w 26"/>
                <a:gd name="T13" fmla="*/ 28 h 46"/>
                <a:gd name="T14" fmla="*/ 14 w 26"/>
                <a:gd name="T15" fmla="*/ 28 h 46"/>
                <a:gd name="T16" fmla="*/ 14 w 26"/>
                <a:gd name="T17" fmla="*/ 24 h 46"/>
                <a:gd name="T18" fmla="*/ 21 w 26"/>
                <a:gd name="T19" fmla="*/ 0 h 46"/>
                <a:gd name="T20" fmla="*/ 26 w 26"/>
                <a:gd name="T21" fmla="*/ 0 h 46"/>
                <a:gd name="T22" fmla="*/ 11 w 26"/>
                <a:gd name="T2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" h="46">
                  <a:moveTo>
                    <a:pt x="11" y="46"/>
                  </a:moveTo>
                  <a:cubicBezTo>
                    <a:pt x="6" y="46"/>
                    <a:pt x="6" y="46"/>
                    <a:pt x="6" y="46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6"/>
                    <a:pt x="13" y="28"/>
                    <a:pt x="13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28"/>
                    <a:pt x="14" y="26"/>
                    <a:pt x="14" y="24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1" y="46"/>
                    <a:pt x="11" y="46"/>
                    <a:pt x="11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noProof="0" dirty="0"/>
            </a:p>
          </p:txBody>
        </p:sp>
        <p:sp>
          <p:nvSpPr>
            <p:cNvPr id="17" name="Freeform 111"/>
            <p:cNvSpPr>
              <a:spLocks/>
            </p:cNvSpPr>
            <p:nvPr/>
          </p:nvSpPr>
          <p:spPr bwMode="auto">
            <a:xfrm>
              <a:off x="3998" y="2490"/>
              <a:ext cx="46" cy="81"/>
            </a:xfrm>
            <a:custGeom>
              <a:avLst/>
              <a:gdLst>
                <a:gd name="T0" fmla="*/ 11 w 26"/>
                <a:gd name="T1" fmla="*/ 46 h 46"/>
                <a:gd name="T2" fmla="*/ 6 w 26"/>
                <a:gd name="T3" fmla="*/ 46 h 46"/>
                <a:gd name="T4" fmla="*/ 11 w 26"/>
                <a:gd name="T5" fmla="*/ 33 h 46"/>
                <a:gd name="T6" fmla="*/ 0 w 26"/>
                <a:gd name="T7" fmla="*/ 0 h 46"/>
                <a:gd name="T8" fmla="*/ 6 w 26"/>
                <a:gd name="T9" fmla="*/ 0 h 46"/>
                <a:gd name="T10" fmla="*/ 12 w 26"/>
                <a:gd name="T11" fmla="*/ 24 h 46"/>
                <a:gd name="T12" fmla="*/ 13 w 26"/>
                <a:gd name="T13" fmla="*/ 28 h 46"/>
                <a:gd name="T14" fmla="*/ 13 w 26"/>
                <a:gd name="T15" fmla="*/ 28 h 46"/>
                <a:gd name="T16" fmla="*/ 14 w 26"/>
                <a:gd name="T17" fmla="*/ 24 h 46"/>
                <a:gd name="T18" fmla="*/ 21 w 26"/>
                <a:gd name="T19" fmla="*/ 0 h 46"/>
                <a:gd name="T20" fmla="*/ 26 w 26"/>
                <a:gd name="T21" fmla="*/ 0 h 46"/>
                <a:gd name="T22" fmla="*/ 11 w 26"/>
                <a:gd name="T2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" h="46">
                  <a:moveTo>
                    <a:pt x="11" y="46"/>
                  </a:moveTo>
                  <a:cubicBezTo>
                    <a:pt x="6" y="46"/>
                    <a:pt x="6" y="46"/>
                    <a:pt x="6" y="46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3" y="26"/>
                    <a:pt x="13" y="28"/>
                    <a:pt x="13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8"/>
                    <a:pt x="14" y="26"/>
                    <a:pt x="14" y="24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1" y="46"/>
                    <a:pt x="11" y="46"/>
                    <a:pt x="11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noProof="0" dirty="0"/>
            </a:p>
          </p:txBody>
        </p:sp>
        <p:sp>
          <p:nvSpPr>
            <p:cNvPr id="18" name="Freeform 112"/>
            <p:cNvSpPr>
              <a:spLocks noEditPoints="1"/>
            </p:cNvSpPr>
            <p:nvPr/>
          </p:nvSpPr>
          <p:spPr bwMode="auto">
            <a:xfrm>
              <a:off x="4051" y="2490"/>
              <a:ext cx="44" cy="58"/>
            </a:xfrm>
            <a:custGeom>
              <a:avLst/>
              <a:gdLst>
                <a:gd name="T0" fmla="*/ 13 w 25"/>
                <a:gd name="T1" fmla="*/ 33 h 33"/>
                <a:gd name="T2" fmla="*/ 0 w 25"/>
                <a:gd name="T3" fmla="*/ 17 h 33"/>
                <a:gd name="T4" fmla="*/ 13 w 25"/>
                <a:gd name="T5" fmla="*/ 0 h 33"/>
                <a:gd name="T6" fmla="*/ 25 w 25"/>
                <a:gd name="T7" fmla="*/ 17 h 33"/>
                <a:gd name="T8" fmla="*/ 13 w 25"/>
                <a:gd name="T9" fmla="*/ 33 h 33"/>
                <a:gd name="T10" fmla="*/ 13 w 25"/>
                <a:gd name="T11" fmla="*/ 3 h 33"/>
                <a:gd name="T12" fmla="*/ 5 w 25"/>
                <a:gd name="T13" fmla="*/ 17 h 33"/>
                <a:gd name="T14" fmla="*/ 13 w 25"/>
                <a:gd name="T15" fmla="*/ 30 h 33"/>
                <a:gd name="T16" fmla="*/ 20 w 25"/>
                <a:gd name="T17" fmla="*/ 17 h 33"/>
                <a:gd name="T18" fmla="*/ 13 w 25"/>
                <a:gd name="T1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33">
                  <a:moveTo>
                    <a:pt x="13" y="33"/>
                  </a:moveTo>
                  <a:cubicBezTo>
                    <a:pt x="4" y="33"/>
                    <a:pt x="0" y="26"/>
                    <a:pt x="0" y="17"/>
                  </a:cubicBezTo>
                  <a:cubicBezTo>
                    <a:pt x="0" y="7"/>
                    <a:pt x="4" y="0"/>
                    <a:pt x="13" y="0"/>
                  </a:cubicBezTo>
                  <a:cubicBezTo>
                    <a:pt x="22" y="0"/>
                    <a:pt x="25" y="7"/>
                    <a:pt x="25" y="17"/>
                  </a:cubicBezTo>
                  <a:cubicBezTo>
                    <a:pt x="25" y="26"/>
                    <a:pt x="21" y="33"/>
                    <a:pt x="13" y="33"/>
                  </a:cubicBezTo>
                  <a:moveTo>
                    <a:pt x="13" y="3"/>
                  </a:moveTo>
                  <a:cubicBezTo>
                    <a:pt x="7" y="3"/>
                    <a:pt x="5" y="10"/>
                    <a:pt x="5" y="17"/>
                  </a:cubicBezTo>
                  <a:cubicBezTo>
                    <a:pt x="5" y="23"/>
                    <a:pt x="7" y="30"/>
                    <a:pt x="13" y="30"/>
                  </a:cubicBezTo>
                  <a:cubicBezTo>
                    <a:pt x="19" y="30"/>
                    <a:pt x="20" y="23"/>
                    <a:pt x="20" y="17"/>
                  </a:cubicBezTo>
                  <a:cubicBezTo>
                    <a:pt x="20" y="10"/>
                    <a:pt x="19" y="3"/>
                    <a:pt x="13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noProof="0" dirty="0"/>
            </a:p>
          </p:txBody>
        </p:sp>
        <p:sp>
          <p:nvSpPr>
            <p:cNvPr id="19" name="Freeform 113"/>
            <p:cNvSpPr>
              <a:spLocks/>
            </p:cNvSpPr>
            <p:nvPr/>
          </p:nvSpPr>
          <p:spPr bwMode="auto">
            <a:xfrm>
              <a:off x="4110" y="2490"/>
              <a:ext cx="39" cy="58"/>
            </a:xfrm>
            <a:custGeom>
              <a:avLst/>
              <a:gdLst>
                <a:gd name="T0" fmla="*/ 11 w 22"/>
                <a:gd name="T1" fmla="*/ 33 h 33"/>
                <a:gd name="T2" fmla="*/ 0 w 22"/>
                <a:gd name="T3" fmla="*/ 23 h 33"/>
                <a:gd name="T4" fmla="*/ 0 w 22"/>
                <a:gd name="T5" fmla="*/ 0 h 33"/>
                <a:gd name="T6" fmla="*/ 5 w 22"/>
                <a:gd name="T7" fmla="*/ 0 h 33"/>
                <a:gd name="T8" fmla="*/ 5 w 22"/>
                <a:gd name="T9" fmla="*/ 23 h 33"/>
                <a:gd name="T10" fmla="*/ 11 w 22"/>
                <a:gd name="T11" fmla="*/ 30 h 33"/>
                <a:gd name="T12" fmla="*/ 17 w 22"/>
                <a:gd name="T13" fmla="*/ 28 h 33"/>
                <a:gd name="T14" fmla="*/ 17 w 22"/>
                <a:gd name="T15" fmla="*/ 0 h 33"/>
                <a:gd name="T16" fmla="*/ 22 w 22"/>
                <a:gd name="T17" fmla="*/ 0 h 33"/>
                <a:gd name="T18" fmla="*/ 22 w 22"/>
                <a:gd name="T19" fmla="*/ 31 h 33"/>
                <a:gd name="T20" fmla="*/ 11 w 22"/>
                <a:gd name="T21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33">
                  <a:moveTo>
                    <a:pt x="11" y="33"/>
                  </a:moveTo>
                  <a:cubicBezTo>
                    <a:pt x="3" y="33"/>
                    <a:pt x="0" y="29"/>
                    <a:pt x="0" y="2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7"/>
                    <a:pt x="7" y="30"/>
                    <a:pt x="11" y="30"/>
                  </a:cubicBezTo>
                  <a:cubicBezTo>
                    <a:pt x="14" y="30"/>
                    <a:pt x="16" y="29"/>
                    <a:pt x="17" y="28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0" y="32"/>
                    <a:pt x="16" y="33"/>
                    <a:pt x="11" y="3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noProof="0" dirty="0"/>
            </a:p>
          </p:txBody>
        </p:sp>
        <p:sp>
          <p:nvSpPr>
            <p:cNvPr id="20" name="Freeform 114"/>
            <p:cNvSpPr>
              <a:spLocks/>
            </p:cNvSpPr>
            <p:nvPr/>
          </p:nvSpPr>
          <p:spPr bwMode="auto">
            <a:xfrm>
              <a:off x="4164" y="2490"/>
              <a:ext cx="25" cy="58"/>
            </a:xfrm>
            <a:custGeom>
              <a:avLst/>
              <a:gdLst>
                <a:gd name="T0" fmla="*/ 13 w 14"/>
                <a:gd name="T1" fmla="*/ 4 h 33"/>
                <a:gd name="T2" fmla="*/ 5 w 14"/>
                <a:gd name="T3" fmla="*/ 5 h 33"/>
                <a:gd name="T4" fmla="*/ 5 w 14"/>
                <a:gd name="T5" fmla="*/ 33 h 33"/>
                <a:gd name="T6" fmla="*/ 0 w 14"/>
                <a:gd name="T7" fmla="*/ 33 h 33"/>
                <a:gd name="T8" fmla="*/ 0 w 14"/>
                <a:gd name="T9" fmla="*/ 2 h 33"/>
                <a:gd name="T10" fmla="*/ 14 w 14"/>
                <a:gd name="T11" fmla="*/ 0 h 33"/>
                <a:gd name="T12" fmla="*/ 13 w 14"/>
                <a:gd name="T13" fmla="*/ 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3">
                  <a:moveTo>
                    <a:pt x="13" y="4"/>
                  </a:moveTo>
                  <a:cubicBezTo>
                    <a:pt x="10" y="3"/>
                    <a:pt x="7" y="3"/>
                    <a:pt x="5" y="5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1"/>
                    <a:pt x="6" y="0"/>
                    <a:pt x="14" y="0"/>
                  </a:cubicBezTo>
                  <a:cubicBezTo>
                    <a:pt x="13" y="4"/>
                    <a:pt x="13" y="4"/>
                    <a:pt x="13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noProof="0" dirty="0"/>
            </a:p>
          </p:txBody>
        </p:sp>
        <p:sp>
          <p:nvSpPr>
            <p:cNvPr id="21" name="Freeform 115"/>
            <p:cNvSpPr>
              <a:spLocks/>
            </p:cNvSpPr>
            <p:nvPr/>
          </p:nvSpPr>
          <p:spPr bwMode="auto">
            <a:xfrm>
              <a:off x="4194" y="2490"/>
              <a:ext cx="34" cy="58"/>
            </a:xfrm>
            <a:custGeom>
              <a:avLst/>
              <a:gdLst>
                <a:gd name="T0" fmla="*/ 9 w 19"/>
                <a:gd name="T1" fmla="*/ 33 h 33"/>
                <a:gd name="T2" fmla="*/ 0 w 19"/>
                <a:gd name="T3" fmla="*/ 31 h 33"/>
                <a:gd name="T4" fmla="*/ 2 w 19"/>
                <a:gd name="T5" fmla="*/ 28 h 33"/>
                <a:gd name="T6" fmla="*/ 8 w 19"/>
                <a:gd name="T7" fmla="*/ 29 h 33"/>
                <a:gd name="T8" fmla="*/ 14 w 19"/>
                <a:gd name="T9" fmla="*/ 24 h 33"/>
                <a:gd name="T10" fmla="*/ 9 w 19"/>
                <a:gd name="T11" fmla="*/ 18 h 33"/>
                <a:gd name="T12" fmla="*/ 1 w 19"/>
                <a:gd name="T13" fmla="*/ 9 h 33"/>
                <a:gd name="T14" fmla="*/ 11 w 19"/>
                <a:gd name="T15" fmla="*/ 0 h 33"/>
                <a:gd name="T16" fmla="*/ 18 w 19"/>
                <a:gd name="T17" fmla="*/ 2 h 33"/>
                <a:gd name="T18" fmla="*/ 17 w 19"/>
                <a:gd name="T19" fmla="*/ 5 h 33"/>
                <a:gd name="T20" fmla="*/ 12 w 19"/>
                <a:gd name="T21" fmla="*/ 3 h 33"/>
                <a:gd name="T22" fmla="*/ 6 w 19"/>
                <a:gd name="T23" fmla="*/ 8 h 33"/>
                <a:gd name="T24" fmla="*/ 12 w 19"/>
                <a:gd name="T25" fmla="*/ 14 h 33"/>
                <a:gd name="T26" fmla="*/ 19 w 19"/>
                <a:gd name="T27" fmla="*/ 24 h 33"/>
                <a:gd name="T28" fmla="*/ 9 w 19"/>
                <a:gd name="T2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" h="33">
                  <a:moveTo>
                    <a:pt x="9" y="33"/>
                  </a:moveTo>
                  <a:cubicBezTo>
                    <a:pt x="5" y="33"/>
                    <a:pt x="2" y="32"/>
                    <a:pt x="0" y="31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3" y="29"/>
                    <a:pt x="5" y="29"/>
                    <a:pt x="8" y="29"/>
                  </a:cubicBezTo>
                  <a:cubicBezTo>
                    <a:pt x="12" y="29"/>
                    <a:pt x="14" y="27"/>
                    <a:pt x="14" y="24"/>
                  </a:cubicBezTo>
                  <a:cubicBezTo>
                    <a:pt x="14" y="21"/>
                    <a:pt x="12" y="19"/>
                    <a:pt x="9" y="18"/>
                  </a:cubicBezTo>
                  <a:cubicBezTo>
                    <a:pt x="2" y="15"/>
                    <a:pt x="1" y="12"/>
                    <a:pt x="1" y="9"/>
                  </a:cubicBezTo>
                  <a:cubicBezTo>
                    <a:pt x="1" y="4"/>
                    <a:pt x="5" y="0"/>
                    <a:pt x="11" y="0"/>
                  </a:cubicBezTo>
                  <a:cubicBezTo>
                    <a:pt x="14" y="0"/>
                    <a:pt x="17" y="1"/>
                    <a:pt x="18" y="2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6" y="4"/>
                    <a:pt x="14" y="3"/>
                    <a:pt x="12" y="3"/>
                  </a:cubicBezTo>
                  <a:cubicBezTo>
                    <a:pt x="8" y="3"/>
                    <a:pt x="6" y="6"/>
                    <a:pt x="6" y="8"/>
                  </a:cubicBezTo>
                  <a:cubicBezTo>
                    <a:pt x="6" y="12"/>
                    <a:pt x="8" y="13"/>
                    <a:pt x="12" y="14"/>
                  </a:cubicBezTo>
                  <a:cubicBezTo>
                    <a:pt x="18" y="17"/>
                    <a:pt x="19" y="20"/>
                    <a:pt x="19" y="24"/>
                  </a:cubicBezTo>
                  <a:cubicBezTo>
                    <a:pt x="19" y="29"/>
                    <a:pt x="15" y="33"/>
                    <a:pt x="9" y="3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noProof="0" dirty="0"/>
            </a:p>
          </p:txBody>
        </p:sp>
        <p:sp>
          <p:nvSpPr>
            <p:cNvPr id="22" name="Freeform 116"/>
            <p:cNvSpPr>
              <a:spLocks noEditPoints="1"/>
            </p:cNvSpPr>
            <p:nvPr/>
          </p:nvSpPr>
          <p:spPr bwMode="auto">
            <a:xfrm>
              <a:off x="3471" y="1791"/>
              <a:ext cx="122" cy="149"/>
            </a:xfrm>
            <a:custGeom>
              <a:avLst/>
              <a:gdLst>
                <a:gd name="T0" fmla="*/ 61 w 69"/>
                <a:gd name="T1" fmla="*/ 41 h 84"/>
                <a:gd name="T2" fmla="*/ 69 w 69"/>
                <a:gd name="T3" fmla="*/ 59 h 84"/>
                <a:gd name="T4" fmla="*/ 43 w 69"/>
                <a:gd name="T5" fmla="*/ 84 h 84"/>
                <a:gd name="T6" fmla="*/ 0 w 69"/>
                <a:gd name="T7" fmla="*/ 84 h 84"/>
                <a:gd name="T8" fmla="*/ 0 w 69"/>
                <a:gd name="T9" fmla="*/ 0 h 84"/>
                <a:gd name="T10" fmla="*/ 43 w 69"/>
                <a:gd name="T11" fmla="*/ 0 h 84"/>
                <a:gd name="T12" fmla="*/ 68 w 69"/>
                <a:gd name="T13" fmla="*/ 24 h 84"/>
                <a:gd name="T14" fmla="*/ 61 w 69"/>
                <a:gd name="T15" fmla="*/ 41 h 84"/>
                <a:gd name="T16" fmla="*/ 43 w 69"/>
                <a:gd name="T17" fmla="*/ 34 h 84"/>
                <a:gd name="T18" fmla="*/ 43 w 69"/>
                <a:gd name="T19" fmla="*/ 34 h 84"/>
                <a:gd name="T20" fmla="*/ 53 w 69"/>
                <a:gd name="T21" fmla="*/ 24 h 84"/>
                <a:gd name="T22" fmla="*/ 43 w 69"/>
                <a:gd name="T23" fmla="*/ 15 h 84"/>
                <a:gd name="T24" fmla="*/ 15 w 69"/>
                <a:gd name="T25" fmla="*/ 15 h 84"/>
                <a:gd name="T26" fmla="*/ 15 w 69"/>
                <a:gd name="T27" fmla="*/ 69 h 84"/>
                <a:gd name="T28" fmla="*/ 43 w 69"/>
                <a:gd name="T29" fmla="*/ 69 h 84"/>
                <a:gd name="T30" fmla="*/ 54 w 69"/>
                <a:gd name="T31" fmla="*/ 59 h 84"/>
                <a:gd name="T32" fmla="*/ 43 w 69"/>
                <a:gd name="T33" fmla="*/ 49 h 84"/>
                <a:gd name="T34" fmla="*/ 20 w 69"/>
                <a:gd name="T35" fmla="*/ 49 h 84"/>
                <a:gd name="T36" fmla="*/ 20 w 69"/>
                <a:gd name="T37" fmla="*/ 34 h 84"/>
                <a:gd name="T38" fmla="*/ 43 w 69"/>
                <a:gd name="T39" fmla="*/ 3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9" h="84">
                  <a:moveTo>
                    <a:pt x="61" y="41"/>
                  </a:moveTo>
                  <a:cubicBezTo>
                    <a:pt x="66" y="46"/>
                    <a:pt x="69" y="52"/>
                    <a:pt x="69" y="59"/>
                  </a:cubicBezTo>
                  <a:cubicBezTo>
                    <a:pt x="69" y="73"/>
                    <a:pt x="57" y="84"/>
                    <a:pt x="43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57" y="0"/>
                    <a:pt x="68" y="11"/>
                    <a:pt x="68" y="24"/>
                  </a:cubicBezTo>
                  <a:cubicBezTo>
                    <a:pt x="68" y="31"/>
                    <a:pt x="65" y="37"/>
                    <a:pt x="61" y="41"/>
                  </a:cubicBezTo>
                  <a:moveTo>
                    <a:pt x="43" y="34"/>
                  </a:moveTo>
                  <a:cubicBezTo>
                    <a:pt x="43" y="34"/>
                    <a:pt x="43" y="34"/>
                    <a:pt x="43" y="34"/>
                  </a:cubicBezTo>
                  <a:cubicBezTo>
                    <a:pt x="49" y="34"/>
                    <a:pt x="53" y="30"/>
                    <a:pt x="53" y="24"/>
                  </a:cubicBezTo>
                  <a:cubicBezTo>
                    <a:pt x="53" y="19"/>
                    <a:pt x="49" y="15"/>
                    <a:pt x="43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9" y="69"/>
                    <a:pt x="54" y="65"/>
                    <a:pt x="54" y="59"/>
                  </a:cubicBezTo>
                  <a:cubicBezTo>
                    <a:pt x="54" y="53"/>
                    <a:pt x="49" y="49"/>
                    <a:pt x="43" y="49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0" y="34"/>
                    <a:pt x="20" y="34"/>
                    <a:pt x="20" y="34"/>
                  </a:cubicBezTo>
                  <a:lnTo>
                    <a:pt x="43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noProof="0" dirty="0"/>
            </a:p>
          </p:txBody>
        </p:sp>
        <p:sp>
          <p:nvSpPr>
            <p:cNvPr id="23" name="Freeform 117"/>
            <p:cNvSpPr>
              <a:spLocks/>
            </p:cNvSpPr>
            <p:nvPr/>
          </p:nvSpPr>
          <p:spPr bwMode="auto">
            <a:xfrm>
              <a:off x="3768" y="1791"/>
              <a:ext cx="122" cy="149"/>
            </a:xfrm>
            <a:custGeom>
              <a:avLst/>
              <a:gdLst>
                <a:gd name="T0" fmla="*/ 44 w 69"/>
                <a:gd name="T1" fmla="*/ 0 h 84"/>
                <a:gd name="T2" fmla="*/ 44 w 69"/>
                <a:gd name="T3" fmla="*/ 0 h 84"/>
                <a:gd name="T4" fmla="*/ 68 w 69"/>
                <a:gd name="T5" fmla="*/ 24 h 84"/>
                <a:gd name="T6" fmla="*/ 62 w 69"/>
                <a:gd name="T7" fmla="*/ 41 h 84"/>
                <a:gd name="T8" fmla="*/ 69 w 69"/>
                <a:gd name="T9" fmla="*/ 59 h 84"/>
                <a:gd name="T10" fmla="*/ 69 w 69"/>
                <a:gd name="T11" fmla="*/ 84 h 84"/>
                <a:gd name="T12" fmla="*/ 54 w 69"/>
                <a:gd name="T13" fmla="*/ 84 h 84"/>
                <a:gd name="T14" fmla="*/ 54 w 69"/>
                <a:gd name="T15" fmla="*/ 59 h 84"/>
                <a:gd name="T16" fmla="*/ 44 w 69"/>
                <a:gd name="T17" fmla="*/ 49 h 84"/>
                <a:gd name="T18" fmla="*/ 21 w 69"/>
                <a:gd name="T19" fmla="*/ 49 h 84"/>
                <a:gd name="T20" fmla="*/ 21 w 69"/>
                <a:gd name="T21" fmla="*/ 34 h 84"/>
                <a:gd name="T22" fmla="*/ 44 w 69"/>
                <a:gd name="T23" fmla="*/ 34 h 84"/>
                <a:gd name="T24" fmla="*/ 53 w 69"/>
                <a:gd name="T25" fmla="*/ 24 h 84"/>
                <a:gd name="T26" fmla="*/ 44 w 69"/>
                <a:gd name="T27" fmla="*/ 15 h 84"/>
                <a:gd name="T28" fmla="*/ 15 w 69"/>
                <a:gd name="T29" fmla="*/ 15 h 84"/>
                <a:gd name="T30" fmla="*/ 15 w 69"/>
                <a:gd name="T31" fmla="*/ 84 h 84"/>
                <a:gd name="T32" fmla="*/ 0 w 69"/>
                <a:gd name="T33" fmla="*/ 84 h 84"/>
                <a:gd name="T34" fmla="*/ 0 w 69"/>
                <a:gd name="T35" fmla="*/ 0 h 84"/>
                <a:gd name="T36" fmla="*/ 44 w 69"/>
                <a:gd name="T37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9" h="84">
                  <a:moveTo>
                    <a:pt x="44" y="0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58" y="0"/>
                    <a:pt x="68" y="11"/>
                    <a:pt x="68" y="24"/>
                  </a:cubicBezTo>
                  <a:cubicBezTo>
                    <a:pt x="68" y="31"/>
                    <a:pt x="66" y="37"/>
                    <a:pt x="62" y="41"/>
                  </a:cubicBezTo>
                  <a:cubicBezTo>
                    <a:pt x="66" y="46"/>
                    <a:pt x="69" y="52"/>
                    <a:pt x="69" y="59"/>
                  </a:cubicBezTo>
                  <a:cubicBezTo>
                    <a:pt x="69" y="84"/>
                    <a:pt x="69" y="84"/>
                    <a:pt x="69" y="84"/>
                  </a:cubicBezTo>
                  <a:cubicBezTo>
                    <a:pt x="54" y="84"/>
                    <a:pt x="54" y="84"/>
                    <a:pt x="54" y="84"/>
                  </a:cubicBezTo>
                  <a:cubicBezTo>
                    <a:pt x="54" y="59"/>
                    <a:pt x="54" y="59"/>
                    <a:pt x="54" y="59"/>
                  </a:cubicBezTo>
                  <a:cubicBezTo>
                    <a:pt x="54" y="53"/>
                    <a:pt x="50" y="49"/>
                    <a:pt x="44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44" y="34"/>
                    <a:pt x="44" y="34"/>
                    <a:pt x="44" y="34"/>
                  </a:cubicBezTo>
                  <a:cubicBezTo>
                    <a:pt x="49" y="34"/>
                    <a:pt x="53" y="30"/>
                    <a:pt x="53" y="24"/>
                  </a:cubicBezTo>
                  <a:cubicBezTo>
                    <a:pt x="53" y="19"/>
                    <a:pt x="49" y="15"/>
                    <a:pt x="44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84"/>
                    <a:pt x="15" y="84"/>
                    <a:pt x="15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noProof="0" dirty="0"/>
            </a:p>
          </p:txBody>
        </p:sp>
        <p:sp>
          <p:nvSpPr>
            <p:cNvPr id="24" name="Freeform 118"/>
            <p:cNvSpPr>
              <a:spLocks/>
            </p:cNvSpPr>
            <p:nvPr/>
          </p:nvSpPr>
          <p:spPr bwMode="auto">
            <a:xfrm>
              <a:off x="3906" y="1791"/>
              <a:ext cx="119" cy="149"/>
            </a:xfrm>
            <a:custGeom>
              <a:avLst/>
              <a:gdLst>
                <a:gd name="T0" fmla="*/ 67 w 67"/>
                <a:gd name="T1" fmla="*/ 0 h 84"/>
                <a:gd name="T2" fmla="*/ 67 w 67"/>
                <a:gd name="T3" fmla="*/ 15 h 84"/>
                <a:gd name="T4" fmla="*/ 42 w 67"/>
                <a:gd name="T5" fmla="*/ 15 h 84"/>
                <a:gd name="T6" fmla="*/ 15 w 67"/>
                <a:gd name="T7" fmla="*/ 42 h 84"/>
                <a:gd name="T8" fmla="*/ 42 w 67"/>
                <a:gd name="T9" fmla="*/ 69 h 84"/>
                <a:gd name="T10" fmla="*/ 67 w 67"/>
                <a:gd name="T11" fmla="*/ 69 h 84"/>
                <a:gd name="T12" fmla="*/ 67 w 67"/>
                <a:gd name="T13" fmla="*/ 84 h 84"/>
                <a:gd name="T14" fmla="*/ 42 w 67"/>
                <a:gd name="T15" fmla="*/ 84 h 84"/>
                <a:gd name="T16" fmla="*/ 0 w 67"/>
                <a:gd name="T17" fmla="*/ 42 h 84"/>
                <a:gd name="T18" fmla="*/ 42 w 67"/>
                <a:gd name="T19" fmla="*/ 0 h 84"/>
                <a:gd name="T20" fmla="*/ 67 w 67"/>
                <a:gd name="T21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84">
                  <a:moveTo>
                    <a:pt x="67" y="0"/>
                  </a:moveTo>
                  <a:cubicBezTo>
                    <a:pt x="67" y="15"/>
                    <a:pt x="67" y="15"/>
                    <a:pt x="67" y="15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27" y="15"/>
                    <a:pt x="15" y="27"/>
                    <a:pt x="15" y="42"/>
                  </a:cubicBezTo>
                  <a:cubicBezTo>
                    <a:pt x="15" y="57"/>
                    <a:pt x="27" y="69"/>
                    <a:pt x="42" y="69"/>
                  </a:cubicBezTo>
                  <a:cubicBezTo>
                    <a:pt x="67" y="69"/>
                    <a:pt x="67" y="69"/>
                    <a:pt x="67" y="69"/>
                  </a:cubicBezTo>
                  <a:cubicBezTo>
                    <a:pt x="67" y="84"/>
                    <a:pt x="67" y="84"/>
                    <a:pt x="67" y="84"/>
                  </a:cubicBezTo>
                  <a:cubicBezTo>
                    <a:pt x="42" y="84"/>
                    <a:pt x="42" y="84"/>
                    <a:pt x="42" y="84"/>
                  </a:cubicBezTo>
                  <a:cubicBezTo>
                    <a:pt x="19" y="84"/>
                    <a:pt x="0" y="65"/>
                    <a:pt x="0" y="42"/>
                  </a:cubicBezTo>
                  <a:cubicBezTo>
                    <a:pt x="0" y="19"/>
                    <a:pt x="19" y="0"/>
                    <a:pt x="42" y="0"/>
                  </a:cubicBezTo>
                  <a:cubicBezTo>
                    <a:pt x="67" y="0"/>
                    <a:pt x="67" y="0"/>
                    <a:pt x="6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noProof="0" dirty="0"/>
            </a:p>
          </p:txBody>
        </p:sp>
        <p:sp>
          <p:nvSpPr>
            <p:cNvPr id="25" name="Freeform 119"/>
            <p:cNvSpPr>
              <a:spLocks noEditPoints="1"/>
            </p:cNvSpPr>
            <p:nvPr/>
          </p:nvSpPr>
          <p:spPr bwMode="auto">
            <a:xfrm>
              <a:off x="3996" y="1788"/>
              <a:ext cx="230" cy="155"/>
            </a:xfrm>
            <a:custGeom>
              <a:avLst/>
              <a:gdLst>
                <a:gd name="T0" fmla="*/ 24 w 130"/>
                <a:gd name="T1" fmla="*/ 28 h 88"/>
                <a:gd name="T2" fmla="*/ 65 w 130"/>
                <a:gd name="T3" fmla="*/ 0 h 88"/>
                <a:gd name="T4" fmla="*/ 106 w 130"/>
                <a:gd name="T5" fmla="*/ 28 h 88"/>
                <a:gd name="T6" fmla="*/ 117 w 130"/>
                <a:gd name="T7" fmla="*/ 36 h 88"/>
                <a:gd name="T8" fmla="*/ 130 w 130"/>
                <a:gd name="T9" fmla="*/ 36 h 88"/>
                <a:gd name="T10" fmla="*/ 130 w 130"/>
                <a:gd name="T11" fmla="*/ 53 h 88"/>
                <a:gd name="T12" fmla="*/ 117 w 130"/>
                <a:gd name="T13" fmla="*/ 53 h 88"/>
                <a:gd name="T14" fmla="*/ 106 w 130"/>
                <a:gd name="T15" fmla="*/ 60 h 88"/>
                <a:gd name="T16" fmla="*/ 65 w 130"/>
                <a:gd name="T17" fmla="*/ 88 h 88"/>
                <a:gd name="T18" fmla="*/ 24 w 130"/>
                <a:gd name="T19" fmla="*/ 60 h 88"/>
                <a:gd name="T20" fmla="*/ 13 w 130"/>
                <a:gd name="T21" fmla="*/ 53 h 88"/>
                <a:gd name="T22" fmla="*/ 0 w 130"/>
                <a:gd name="T23" fmla="*/ 53 h 88"/>
                <a:gd name="T24" fmla="*/ 0 w 130"/>
                <a:gd name="T25" fmla="*/ 36 h 88"/>
                <a:gd name="T26" fmla="*/ 13 w 130"/>
                <a:gd name="T27" fmla="*/ 36 h 88"/>
                <a:gd name="T28" fmla="*/ 24 w 130"/>
                <a:gd name="T29" fmla="*/ 28 h 88"/>
                <a:gd name="T30" fmla="*/ 48 w 130"/>
                <a:gd name="T31" fmla="*/ 44 h 88"/>
                <a:gd name="T32" fmla="*/ 65 w 130"/>
                <a:gd name="T33" fmla="*/ 27 h 88"/>
                <a:gd name="T34" fmla="*/ 82 w 130"/>
                <a:gd name="T35" fmla="*/ 44 h 88"/>
                <a:gd name="T36" fmla="*/ 65 w 130"/>
                <a:gd name="T37" fmla="*/ 61 h 88"/>
                <a:gd name="T38" fmla="*/ 48 w 130"/>
                <a:gd name="T39" fmla="*/ 44 h 88"/>
                <a:gd name="T40" fmla="*/ 37 w 130"/>
                <a:gd name="T41" fmla="*/ 44 h 88"/>
                <a:gd name="T42" fmla="*/ 37 w 130"/>
                <a:gd name="T43" fmla="*/ 44 h 88"/>
                <a:gd name="T44" fmla="*/ 65 w 130"/>
                <a:gd name="T45" fmla="*/ 73 h 88"/>
                <a:gd name="T46" fmla="*/ 94 w 130"/>
                <a:gd name="T47" fmla="*/ 44 h 88"/>
                <a:gd name="T48" fmla="*/ 65 w 130"/>
                <a:gd name="T49" fmla="*/ 16 h 88"/>
                <a:gd name="T50" fmla="*/ 37 w 130"/>
                <a:gd name="T51" fmla="*/ 4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88">
                  <a:moveTo>
                    <a:pt x="24" y="28"/>
                  </a:moveTo>
                  <a:cubicBezTo>
                    <a:pt x="31" y="12"/>
                    <a:pt x="47" y="0"/>
                    <a:pt x="65" y="0"/>
                  </a:cubicBezTo>
                  <a:cubicBezTo>
                    <a:pt x="84" y="0"/>
                    <a:pt x="100" y="12"/>
                    <a:pt x="106" y="28"/>
                  </a:cubicBezTo>
                  <a:cubicBezTo>
                    <a:pt x="108" y="33"/>
                    <a:pt x="112" y="36"/>
                    <a:pt x="117" y="36"/>
                  </a:cubicBezTo>
                  <a:cubicBezTo>
                    <a:pt x="130" y="36"/>
                    <a:pt x="130" y="36"/>
                    <a:pt x="130" y="36"/>
                  </a:cubicBezTo>
                  <a:cubicBezTo>
                    <a:pt x="130" y="53"/>
                    <a:pt x="130" y="53"/>
                    <a:pt x="130" y="53"/>
                  </a:cubicBezTo>
                  <a:cubicBezTo>
                    <a:pt x="117" y="53"/>
                    <a:pt x="117" y="53"/>
                    <a:pt x="117" y="53"/>
                  </a:cubicBezTo>
                  <a:cubicBezTo>
                    <a:pt x="112" y="53"/>
                    <a:pt x="108" y="56"/>
                    <a:pt x="106" y="60"/>
                  </a:cubicBezTo>
                  <a:cubicBezTo>
                    <a:pt x="100" y="76"/>
                    <a:pt x="84" y="88"/>
                    <a:pt x="65" y="88"/>
                  </a:cubicBezTo>
                  <a:cubicBezTo>
                    <a:pt x="47" y="88"/>
                    <a:pt x="31" y="76"/>
                    <a:pt x="24" y="60"/>
                  </a:cubicBezTo>
                  <a:cubicBezTo>
                    <a:pt x="23" y="56"/>
                    <a:pt x="18" y="53"/>
                    <a:pt x="13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8" y="36"/>
                    <a:pt x="23" y="33"/>
                    <a:pt x="24" y="28"/>
                  </a:cubicBezTo>
                  <a:moveTo>
                    <a:pt x="48" y="44"/>
                  </a:moveTo>
                  <a:cubicBezTo>
                    <a:pt x="48" y="35"/>
                    <a:pt x="56" y="27"/>
                    <a:pt x="65" y="27"/>
                  </a:cubicBezTo>
                  <a:cubicBezTo>
                    <a:pt x="74" y="27"/>
                    <a:pt x="82" y="35"/>
                    <a:pt x="82" y="44"/>
                  </a:cubicBezTo>
                  <a:cubicBezTo>
                    <a:pt x="82" y="53"/>
                    <a:pt x="74" y="61"/>
                    <a:pt x="65" y="61"/>
                  </a:cubicBezTo>
                  <a:cubicBezTo>
                    <a:pt x="56" y="61"/>
                    <a:pt x="48" y="53"/>
                    <a:pt x="48" y="44"/>
                  </a:cubicBezTo>
                  <a:moveTo>
                    <a:pt x="37" y="44"/>
                  </a:moveTo>
                  <a:cubicBezTo>
                    <a:pt x="37" y="44"/>
                    <a:pt x="37" y="44"/>
                    <a:pt x="37" y="44"/>
                  </a:cubicBezTo>
                  <a:cubicBezTo>
                    <a:pt x="37" y="60"/>
                    <a:pt x="49" y="73"/>
                    <a:pt x="65" y="73"/>
                  </a:cubicBezTo>
                  <a:cubicBezTo>
                    <a:pt x="81" y="73"/>
                    <a:pt x="94" y="60"/>
                    <a:pt x="94" y="44"/>
                  </a:cubicBezTo>
                  <a:cubicBezTo>
                    <a:pt x="94" y="28"/>
                    <a:pt x="81" y="16"/>
                    <a:pt x="65" y="16"/>
                  </a:cubicBezTo>
                  <a:cubicBezTo>
                    <a:pt x="49" y="16"/>
                    <a:pt x="37" y="28"/>
                    <a:pt x="37" y="4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noProof="0" dirty="0"/>
            </a:p>
          </p:txBody>
        </p:sp>
        <p:sp>
          <p:nvSpPr>
            <p:cNvPr id="26" name="Freeform 120"/>
            <p:cNvSpPr>
              <a:spLocks/>
            </p:cNvSpPr>
            <p:nvPr/>
          </p:nvSpPr>
          <p:spPr bwMode="auto">
            <a:xfrm>
              <a:off x="3618" y="1788"/>
              <a:ext cx="122" cy="152"/>
            </a:xfrm>
            <a:custGeom>
              <a:avLst/>
              <a:gdLst>
                <a:gd name="T0" fmla="*/ 54 w 69"/>
                <a:gd name="T1" fmla="*/ 44 h 86"/>
                <a:gd name="T2" fmla="*/ 54 w 69"/>
                <a:gd name="T3" fmla="*/ 35 h 86"/>
                <a:gd name="T4" fmla="*/ 34 w 69"/>
                <a:gd name="T5" fmla="*/ 16 h 86"/>
                <a:gd name="T6" fmla="*/ 15 w 69"/>
                <a:gd name="T7" fmla="*/ 35 h 86"/>
                <a:gd name="T8" fmla="*/ 15 w 69"/>
                <a:gd name="T9" fmla="*/ 86 h 86"/>
                <a:gd name="T10" fmla="*/ 0 w 69"/>
                <a:gd name="T11" fmla="*/ 86 h 86"/>
                <a:gd name="T12" fmla="*/ 0 w 69"/>
                <a:gd name="T13" fmla="*/ 35 h 86"/>
                <a:gd name="T14" fmla="*/ 34 w 69"/>
                <a:gd name="T15" fmla="*/ 0 h 86"/>
                <a:gd name="T16" fmla="*/ 69 w 69"/>
                <a:gd name="T17" fmla="*/ 35 h 86"/>
                <a:gd name="T18" fmla="*/ 69 w 69"/>
                <a:gd name="T19" fmla="*/ 86 h 86"/>
                <a:gd name="T20" fmla="*/ 54 w 69"/>
                <a:gd name="T21" fmla="*/ 86 h 86"/>
                <a:gd name="T22" fmla="*/ 54 w 69"/>
                <a:gd name="T23" fmla="*/ 59 h 86"/>
                <a:gd name="T24" fmla="*/ 20 w 69"/>
                <a:gd name="T25" fmla="*/ 59 h 86"/>
                <a:gd name="T26" fmla="*/ 20 w 69"/>
                <a:gd name="T27" fmla="*/ 44 h 86"/>
                <a:gd name="T28" fmla="*/ 54 w 69"/>
                <a:gd name="T29" fmla="*/ 4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9" h="86">
                  <a:moveTo>
                    <a:pt x="54" y="44"/>
                  </a:moveTo>
                  <a:cubicBezTo>
                    <a:pt x="54" y="35"/>
                    <a:pt x="54" y="35"/>
                    <a:pt x="54" y="35"/>
                  </a:cubicBezTo>
                  <a:cubicBezTo>
                    <a:pt x="54" y="24"/>
                    <a:pt x="45" y="16"/>
                    <a:pt x="34" y="16"/>
                  </a:cubicBezTo>
                  <a:cubicBezTo>
                    <a:pt x="24" y="16"/>
                    <a:pt x="15" y="24"/>
                    <a:pt x="15" y="35"/>
                  </a:cubicBezTo>
                  <a:cubicBezTo>
                    <a:pt x="15" y="86"/>
                    <a:pt x="15" y="86"/>
                    <a:pt x="15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6"/>
                    <a:pt x="15" y="0"/>
                    <a:pt x="34" y="0"/>
                  </a:cubicBezTo>
                  <a:cubicBezTo>
                    <a:pt x="54" y="0"/>
                    <a:pt x="69" y="16"/>
                    <a:pt x="69" y="35"/>
                  </a:cubicBezTo>
                  <a:cubicBezTo>
                    <a:pt x="69" y="86"/>
                    <a:pt x="69" y="86"/>
                    <a:pt x="69" y="86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59"/>
                    <a:pt x="54" y="59"/>
                    <a:pt x="54" y="59"/>
                  </a:cubicBezTo>
                  <a:cubicBezTo>
                    <a:pt x="20" y="59"/>
                    <a:pt x="20" y="59"/>
                    <a:pt x="20" y="59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54" y="44"/>
                    <a:pt x="54" y="44"/>
                    <a:pt x="54" y="4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1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9691051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jdelijke aanduiding voor afbeelding 29"/>
          <p:cNvSpPr>
            <a:spLocks noGrp="1"/>
          </p:cNvSpPr>
          <p:nvPr>
            <p:ph type="pic" sz="quarter" idx="13" hasCustomPrompt="1"/>
          </p:nvPr>
        </p:nvSpPr>
        <p:spPr>
          <a:xfrm>
            <a:off x="8756074" y="0"/>
            <a:ext cx="3435926" cy="6856413"/>
          </a:xfrm>
        </p:spPr>
        <p:txBody>
          <a:bodyPr anchor="t" anchorCtr="0">
            <a:normAutofit/>
          </a:bodyPr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650" b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Insert image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818000" y="348716"/>
            <a:ext cx="6444000" cy="890861"/>
          </a:xfrm>
        </p:spPr>
        <p:txBody>
          <a:bodyPr anchor="ctr" anchorCtr="0">
            <a:noAutofit/>
          </a:bodyPr>
          <a:lstStyle>
            <a:lvl1pPr>
              <a:defRPr sz="2750" b="0">
                <a:solidFill>
                  <a:schemeClr val="accent1"/>
                </a:solidFill>
              </a:defRPr>
            </a:lvl1pPr>
          </a:lstStyle>
          <a:p>
            <a:r>
              <a:rPr lang="en-GB" noProof="0" dirty="0"/>
              <a:t>Heading Verdana regular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7B3FD5CE-A3B4-4581-86E7-2B72FE12CCC4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grpSp>
        <p:nvGrpSpPr>
          <p:cNvPr id="5" name="Group 100"/>
          <p:cNvGrpSpPr>
            <a:grpSpLocks noChangeAspect="1"/>
          </p:cNvGrpSpPr>
          <p:nvPr userDrawn="1"/>
        </p:nvGrpSpPr>
        <p:grpSpPr bwMode="auto">
          <a:xfrm>
            <a:off x="319087" y="319088"/>
            <a:ext cx="950119" cy="950119"/>
            <a:chOff x="3360" y="1680"/>
            <a:chExt cx="962" cy="962"/>
          </a:xfrm>
        </p:grpSpPr>
        <p:sp>
          <p:nvSpPr>
            <p:cNvPr id="7" name="Rectangle 101"/>
            <p:cNvSpPr>
              <a:spLocks noChangeArrowheads="1"/>
            </p:cNvSpPr>
            <p:nvPr/>
          </p:nvSpPr>
          <p:spPr bwMode="auto">
            <a:xfrm>
              <a:off x="3360" y="1680"/>
              <a:ext cx="962" cy="9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8" name="Rectangle 102"/>
            <p:cNvSpPr>
              <a:spLocks noChangeArrowheads="1"/>
            </p:cNvSpPr>
            <p:nvPr/>
          </p:nvSpPr>
          <p:spPr bwMode="auto">
            <a:xfrm>
              <a:off x="3390" y="2311"/>
              <a:ext cx="902" cy="30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9" name="Rectangle 103"/>
            <p:cNvSpPr>
              <a:spLocks noChangeArrowheads="1"/>
            </p:cNvSpPr>
            <p:nvPr/>
          </p:nvSpPr>
          <p:spPr bwMode="auto">
            <a:xfrm>
              <a:off x="3390" y="1710"/>
              <a:ext cx="902" cy="60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0" name="Freeform 104"/>
            <p:cNvSpPr>
              <a:spLocks/>
            </p:cNvSpPr>
            <p:nvPr/>
          </p:nvSpPr>
          <p:spPr bwMode="auto">
            <a:xfrm>
              <a:off x="3685" y="2474"/>
              <a:ext cx="52" cy="74"/>
            </a:xfrm>
            <a:custGeom>
              <a:avLst/>
              <a:gdLst>
                <a:gd name="T0" fmla="*/ 17 w 29"/>
                <a:gd name="T1" fmla="*/ 42 h 42"/>
                <a:gd name="T2" fmla="*/ 12 w 29"/>
                <a:gd name="T3" fmla="*/ 42 h 42"/>
                <a:gd name="T4" fmla="*/ 0 w 29"/>
                <a:gd name="T5" fmla="*/ 0 h 42"/>
                <a:gd name="T6" fmla="*/ 6 w 29"/>
                <a:gd name="T7" fmla="*/ 0 h 42"/>
                <a:gd name="T8" fmla="*/ 13 w 29"/>
                <a:gd name="T9" fmla="*/ 30 h 42"/>
                <a:gd name="T10" fmla="*/ 15 w 29"/>
                <a:gd name="T11" fmla="*/ 35 h 42"/>
                <a:gd name="T12" fmla="*/ 15 w 29"/>
                <a:gd name="T13" fmla="*/ 35 h 42"/>
                <a:gd name="T14" fmla="*/ 16 w 29"/>
                <a:gd name="T15" fmla="*/ 30 h 42"/>
                <a:gd name="T16" fmla="*/ 24 w 29"/>
                <a:gd name="T17" fmla="*/ 0 h 42"/>
                <a:gd name="T18" fmla="*/ 29 w 29"/>
                <a:gd name="T19" fmla="*/ 0 h 42"/>
                <a:gd name="T20" fmla="*/ 17 w 29"/>
                <a:gd name="T21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" h="42">
                  <a:moveTo>
                    <a:pt x="17" y="42"/>
                  </a:moveTo>
                  <a:cubicBezTo>
                    <a:pt x="12" y="42"/>
                    <a:pt x="12" y="42"/>
                    <a:pt x="12" y="4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2"/>
                    <a:pt x="15" y="35"/>
                    <a:pt x="15" y="35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5"/>
                    <a:pt x="15" y="32"/>
                    <a:pt x="16" y="3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17" y="42"/>
                    <a:pt x="17" y="42"/>
                    <a:pt x="17" y="4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1" name="Freeform 105"/>
            <p:cNvSpPr>
              <a:spLocks noEditPoints="1"/>
            </p:cNvSpPr>
            <p:nvPr/>
          </p:nvSpPr>
          <p:spPr bwMode="auto">
            <a:xfrm>
              <a:off x="3745" y="2469"/>
              <a:ext cx="13" cy="79"/>
            </a:xfrm>
            <a:custGeom>
              <a:avLst/>
              <a:gdLst>
                <a:gd name="T0" fmla="*/ 3 w 7"/>
                <a:gd name="T1" fmla="*/ 6 h 45"/>
                <a:gd name="T2" fmla="*/ 0 w 7"/>
                <a:gd name="T3" fmla="*/ 3 h 45"/>
                <a:gd name="T4" fmla="*/ 3 w 7"/>
                <a:gd name="T5" fmla="*/ 0 h 45"/>
                <a:gd name="T6" fmla="*/ 7 w 7"/>
                <a:gd name="T7" fmla="*/ 3 h 45"/>
                <a:gd name="T8" fmla="*/ 3 w 7"/>
                <a:gd name="T9" fmla="*/ 6 h 45"/>
                <a:gd name="T10" fmla="*/ 1 w 7"/>
                <a:gd name="T11" fmla="*/ 12 h 45"/>
                <a:gd name="T12" fmla="*/ 6 w 7"/>
                <a:gd name="T13" fmla="*/ 12 h 45"/>
                <a:gd name="T14" fmla="*/ 6 w 7"/>
                <a:gd name="T15" fmla="*/ 45 h 45"/>
                <a:gd name="T16" fmla="*/ 1 w 7"/>
                <a:gd name="T17" fmla="*/ 45 h 45"/>
                <a:gd name="T18" fmla="*/ 1 w 7"/>
                <a:gd name="T19" fmla="*/ 1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45">
                  <a:moveTo>
                    <a:pt x="3" y="6"/>
                  </a:moveTo>
                  <a:cubicBezTo>
                    <a:pt x="2" y="6"/>
                    <a:pt x="0" y="5"/>
                    <a:pt x="0" y="3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5" y="0"/>
                    <a:pt x="7" y="2"/>
                    <a:pt x="7" y="3"/>
                  </a:cubicBezTo>
                  <a:cubicBezTo>
                    <a:pt x="7" y="5"/>
                    <a:pt x="5" y="6"/>
                    <a:pt x="3" y="6"/>
                  </a:cubicBezTo>
                  <a:moveTo>
                    <a:pt x="1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1" y="45"/>
                    <a:pt x="1" y="45"/>
                    <a:pt x="1" y="45"/>
                  </a:cubicBezTo>
                  <a:lnTo>
                    <a:pt x="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2" name="Freeform 106"/>
            <p:cNvSpPr>
              <a:spLocks/>
            </p:cNvSpPr>
            <p:nvPr/>
          </p:nvSpPr>
          <p:spPr bwMode="auto">
            <a:xfrm>
              <a:off x="3768" y="2490"/>
              <a:ext cx="34" cy="58"/>
            </a:xfrm>
            <a:custGeom>
              <a:avLst/>
              <a:gdLst>
                <a:gd name="T0" fmla="*/ 8 w 19"/>
                <a:gd name="T1" fmla="*/ 33 h 33"/>
                <a:gd name="T2" fmla="*/ 0 w 19"/>
                <a:gd name="T3" fmla="*/ 31 h 33"/>
                <a:gd name="T4" fmla="*/ 1 w 19"/>
                <a:gd name="T5" fmla="*/ 28 h 33"/>
                <a:gd name="T6" fmla="*/ 8 w 19"/>
                <a:gd name="T7" fmla="*/ 29 h 33"/>
                <a:gd name="T8" fmla="*/ 14 w 19"/>
                <a:gd name="T9" fmla="*/ 24 h 33"/>
                <a:gd name="T10" fmla="*/ 8 w 19"/>
                <a:gd name="T11" fmla="*/ 18 h 33"/>
                <a:gd name="T12" fmla="*/ 1 w 19"/>
                <a:gd name="T13" fmla="*/ 9 h 33"/>
                <a:gd name="T14" fmla="*/ 10 w 19"/>
                <a:gd name="T15" fmla="*/ 0 h 33"/>
                <a:gd name="T16" fmla="*/ 18 w 19"/>
                <a:gd name="T17" fmla="*/ 2 h 33"/>
                <a:gd name="T18" fmla="*/ 17 w 19"/>
                <a:gd name="T19" fmla="*/ 5 h 33"/>
                <a:gd name="T20" fmla="*/ 11 w 19"/>
                <a:gd name="T21" fmla="*/ 3 h 33"/>
                <a:gd name="T22" fmla="*/ 6 w 19"/>
                <a:gd name="T23" fmla="*/ 8 h 33"/>
                <a:gd name="T24" fmla="*/ 11 w 19"/>
                <a:gd name="T25" fmla="*/ 14 h 33"/>
                <a:gd name="T26" fmla="*/ 19 w 19"/>
                <a:gd name="T27" fmla="*/ 24 h 33"/>
                <a:gd name="T28" fmla="*/ 8 w 19"/>
                <a:gd name="T2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" h="33">
                  <a:moveTo>
                    <a:pt x="8" y="33"/>
                  </a:moveTo>
                  <a:cubicBezTo>
                    <a:pt x="5" y="33"/>
                    <a:pt x="2" y="32"/>
                    <a:pt x="0" y="31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3" y="29"/>
                    <a:pt x="5" y="29"/>
                    <a:pt x="8" y="29"/>
                  </a:cubicBezTo>
                  <a:cubicBezTo>
                    <a:pt x="11" y="29"/>
                    <a:pt x="14" y="27"/>
                    <a:pt x="14" y="24"/>
                  </a:cubicBezTo>
                  <a:cubicBezTo>
                    <a:pt x="14" y="21"/>
                    <a:pt x="12" y="19"/>
                    <a:pt x="8" y="18"/>
                  </a:cubicBezTo>
                  <a:cubicBezTo>
                    <a:pt x="2" y="15"/>
                    <a:pt x="1" y="12"/>
                    <a:pt x="1" y="9"/>
                  </a:cubicBezTo>
                  <a:cubicBezTo>
                    <a:pt x="1" y="4"/>
                    <a:pt x="5" y="0"/>
                    <a:pt x="10" y="0"/>
                  </a:cubicBezTo>
                  <a:cubicBezTo>
                    <a:pt x="14" y="0"/>
                    <a:pt x="16" y="1"/>
                    <a:pt x="18" y="2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6" y="4"/>
                    <a:pt x="14" y="3"/>
                    <a:pt x="11" y="3"/>
                  </a:cubicBezTo>
                  <a:cubicBezTo>
                    <a:pt x="8" y="3"/>
                    <a:pt x="6" y="6"/>
                    <a:pt x="6" y="8"/>
                  </a:cubicBezTo>
                  <a:cubicBezTo>
                    <a:pt x="6" y="12"/>
                    <a:pt x="8" y="13"/>
                    <a:pt x="11" y="14"/>
                  </a:cubicBezTo>
                  <a:cubicBezTo>
                    <a:pt x="18" y="17"/>
                    <a:pt x="19" y="20"/>
                    <a:pt x="19" y="24"/>
                  </a:cubicBezTo>
                  <a:cubicBezTo>
                    <a:pt x="19" y="29"/>
                    <a:pt x="15" y="33"/>
                    <a:pt x="8" y="3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3" name="Freeform 107"/>
            <p:cNvSpPr>
              <a:spLocks noEditPoints="1"/>
            </p:cNvSpPr>
            <p:nvPr/>
          </p:nvSpPr>
          <p:spPr bwMode="auto">
            <a:xfrm>
              <a:off x="3814" y="2469"/>
              <a:ext cx="11" cy="79"/>
            </a:xfrm>
            <a:custGeom>
              <a:avLst/>
              <a:gdLst>
                <a:gd name="T0" fmla="*/ 3 w 6"/>
                <a:gd name="T1" fmla="*/ 6 h 45"/>
                <a:gd name="T2" fmla="*/ 0 w 6"/>
                <a:gd name="T3" fmla="*/ 3 h 45"/>
                <a:gd name="T4" fmla="*/ 3 w 6"/>
                <a:gd name="T5" fmla="*/ 0 h 45"/>
                <a:gd name="T6" fmla="*/ 6 w 6"/>
                <a:gd name="T7" fmla="*/ 3 h 45"/>
                <a:gd name="T8" fmla="*/ 3 w 6"/>
                <a:gd name="T9" fmla="*/ 6 h 45"/>
                <a:gd name="T10" fmla="*/ 1 w 6"/>
                <a:gd name="T11" fmla="*/ 12 h 45"/>
                <a:gd name="T12" fmla="*/ 6 w 6"/>
                <a:gd name="T13" fmla="*/ 12 h 45"/>
                <a:gd name="T14" fmla="*/ 6 w 6"/>
                <a:gd name="T15" fmla="*/ 45 h 45"/>
                <a:gd name="T16" fmla="*/ 1 w 6"/>
                <a:gd name="T17" fmla="*/ 45 h 45"/>
                <a:gd name="T18" fmla="*/ 1 w 6"/>
                <a:gd name="T19" fmla="*/ 1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45">
                  <a:moveTo>
                    <a:pt x="3" y="6"/>
                  </a:moveTo>
                  <a:cubicBezTo>
                    <a:pt x="1" y="6"/>
                    <a:pt x="0" y="5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6" y="2"/>
                    <a:pt x="6" y="3"/>
                  </a:cubicBezTo>
                  <a:cubicBezTo>
                    <a:pt x="6" y="5"/>
                    <a:pt x="5" y="6"/>
                    <a:pt x="3" y="6"/>
                  </a:cubicBezTo>
                  <a:moveTo>
                    <a:pt x="1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1" y="45"/>
                    <a:pt x="1" y="45"/>
                    <a:pt x="1" y="45"/>
                  </a:cubicBezTo>
                  <a:lnTo>
                    <a:pt x="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4" name="Freeform 108"/>
            <p:cNvSpPr>
              <a:spLocks noEditPoints="1"/>
            </p:cNvSpPr>
            <p:nvPr/>
          </p:nvSpPr>
          <p:spPr bwMode="auto">
            <a:xfrm>
              <a:off x="3841" y="2465"/>
              <a:ext cx="42" cy="83"/>
            </a:xfrm>
            <a:custGeom>
              <a:avLst/>
              <a:gdLst>
                <a:gd name="T0" fmla="*/ 9 w 24"/>
                <a:gd name="T1" fmla="*/ 47 h 47"/>
                <a:gd name="T2" fmla="*/ 0 w 24"/>
                <a:gd name="T3" fmla="*/ 45 h 47"/>
                <a:gd name="T4" fmla="*/ 0 w 24"/>
                <a:gd name="T5" fmla="*/ 0 h 47"/>
                <a:gd name="T6" fmla="*/ 5 w 24"/>
                <a:gd name="T7" fmla="*/ 0 h 47"/>
                <a:gd name="T8" fmla="*/ 5 w 24"/>
                <a:gd name="T9" fmla="*/ 16 h 47"/>
                <a:gd name="T10" fmla="*/ 11 w 24"/>
                <a:gd name="T11" fmla="*/ 14 h 47"/>
                <a:gd name="T12" fmla="*/ 24 w 24"/>
                <a:gd name="T13" fmla="*/ 30 h 47"/>
                <a:gd name="T14" fmla="*/ 9 w 24"/>
                <a:gd name="T15" fmla="*/ 47 h 47"/>
                <a:gd name="T16" fmla="*/ 10 w 24"/>
                <a:gd name="T17" fmla="*/ 17 h 47"/>
                <a:gd name="T18" fmla="*/ 5 w 24"/>
                <a:gd name="T19" fmla="*/ 18 h 47"/>
                <a:gd name="T20" fmla="*/ 5 w 24"/>
                <a:gd name="T21" fmla="*/ 43 h 47"/>
                <a:gd name="T22" fmla="*/ 9 w 24"/>
                <a:gd name="T23" fmla="*/ 44 h 47"/>
                <a:gd name="T24" fmla="*/ 19 w 24"/>
                <a:gd name="T25" fmla="*/ 30 h 47"/>
                <a:gd name="T26" fmla="*/ 10 w 24"/>
                <a:gd name="T27" fmla="*/ 1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" h="47">
                  <a:moveTo>
                    <a:pt x="9" y="47"/>
                  </a:moveTo>
                  <a:cubicBezTo>
                    <a:pt x="5" y="47"/>
                    <a:pt x="2" y="46"/>
                    <a:pt x="0" y="4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6" y="15"/>
                    <a:pt x="8" y="14"/>
                    <a:pt x="11" y="14"/>
                  </a:cubicBezTo>
                  <a:cubicBezTo>
                    <a:pt x="19" y="14"/>
                    <a:pt x="24" y="20"/>
                    <a:pt x="24" y="30"/>
                  </a:cubicBezTo>
                  <a:cubicBezTo>
                    <a:pt x="24" y="40"/>
                    <a:pt x="19" y="47"/>
                    <a:pt x="9" y="47"/>
                  </a:cubicBezTo>
                  <a:moveTo>
                    <a:pt x="10" y="17"/>
                  </a:moveTo>
                  <a:cubicBezTo>
                    <a:pt x="8" y="17"/>
                    <a:pt x="6" y="18"/>
                    <a:pt x="5" y="18"/>
                  </a:cubicBezTo>
                  <a:cubicBezTo>
                    <a:pt x="5" y="43"/>
                    <a:pt x="5" y="43"/>
                    <a:pt x="5" y="43"/>
                  </a:cubicBezTo>
                  <a:cubicBezTo>
                    <a:pt x="6" y="44"/>
                    <a:pt x="8" y="44"/>
                    <a:pt x="9" y="44"/>
                  </a:cubicBezTo>
                  <a:cubicBezTo>
                    <a:pt x="16" y="44"/>
                    <a:pt x="19" y="38"/>
                    <a:pt x="19" y="30"/>
                  </a:cubicBezTo>
                  <a:cubicBezTo>
                    <a:pt x="19" y="23"/>
                    <a:pt x="16" y="17"/>
                    <a:pt x="10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5" name="Rectangle 109"/>
            <p:cNvSpPr>
              <a:spLocks noChangeArrowheads="1"/>
            </p:cNvSpPr>
            <p:nvPr/>
          </p:nvSpPr>
          <p:spPr bwMode="auto">
            <a:xfrm>
              <a:off x="3897" y="2465"/>
              <a:ext cx="9" cy="8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6" name="Freeform 110"/>
            <p:cNvSpPr>
              <a:spLocks/>
            </p:cNvSpPr>
            <p:nvPr/>
          </p:nvSpPr>
          <p:spPr bwMode="auto">
            <a:xfrm>
              <a:off x="3917" y="2490"/>
              <a:ext cx="46" cy="81"/>
            </a:xfrm>
            <a:custGeom>
              <a:avLst/>
              <a:gdLst>
                <a:gd name="T0" fmla="*/ 11 w 26"/>
                <a:gd name="T1" fmla="*/ 46 h 46"/>
                <a:gd name="T2" fmla="*/ 6 w 26"/>
                <a:gd name="T3" fmla="*/ 46 h 46"/>
                <a:gd name="T4" fmla="*/ 11 w 26"/>
                <a:gd name="T5" fmla="*/ 33 h 46"/>
                <a:gd name="T6" fmla="*/ 0 w 26"/>
                <a:gd name="T7" fmla="*/ 0 h 46"/>
                <a:gd name="T8" fmla="*/ 6 w 26"/>
                <a:gd name="T9" fmla="*/ 0 h 46"/>
                <a:gd name="T10" fmla="*/ 13 w 26"/>
                <a:gd name="T11" fmla="*/ 24 h 46"/>
                <a:gd name="T12" fmla="*/ 13 w 26"/>
                <a:gd name="T13" fmla="*/ 28 h 46"/>
                <a:gd name="T14" fmla="*/ 14 w 26"/>
                <a:gd name="T15" fmla="*/ 28 h 46"/>
                <a:gd name="T16" fmla="*/ 14 w 26"/>
                <a:gd name="T17" fmla="*/ 24 h 46"/>
                <a:gd name="T18" fmla="*/ 21 w 26"/>
                <a:gd name="T19" fmla="*/ 0 h 46"/>
                <a:gd name="T20" fmla="*/ 26 w 26"/>
                <a:gd name="T21" fmla="*/ 0 h 46"/>
                <a:gd name="T22" fmla="*/ 11 w 26"/>
                <a:gd name="T2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" h="46">
                  <a:moveTo>
                    <a:pt x="11" y="46"/>
                  </a:moveTo>
                  <a:cubicBezTo>
                    <a:pt x="6" y="46"/>
                    <a:pt x="6" y="46"/>
                    <a:pt x="6" y="46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6"/>
                    <a:pt x="13" y="28"/>
                    <a:pt x="13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28"/>
                    <a:pt x="14" y="26"/>
                    <a:pt x="14" y="24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1" y="46"/>
                    <a:pt x="11" y="46"/>
                    <a:pt x="11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7" name="Freeform 111"/>
            <p:cNvSpPr>
              <a:spLocks/>
            </p:cNvSpPr>
            <p:nvPr/>
          </p:nvSpPr>
          <p:spPr bwMode="auto">
            <a:xfrm>
              <a:off x="3998" y="2490"/>
              <a:ext cx="46" cy="81"/>
            </a:xfrm>
            <a:custGeom>
              <a:avLst/>
              <a:gdLst>
                <a:gd name="T0" fmla="*/ 11 w 26"/>
                <a:gd name="T1" fmla="*/ 46 h 46"/>
                <a:gd name="T2" fmla="*/ 6 w 26"/>
                <a:gd name="T3" fmla="*/ 46 h 46"/>
                <a:gd name="T4" fmla="*/ 11 w 26"/>
                <a:gd name="T5" fmla="*/ 33 h 46"/>
                <a:gd name="T6" fmla="*/ 0 w 26"/>
                <a:gd name="T7" fmla="*/ 0 h 46"/>
                <a:gd name="T8" fmla="*/ 6 w 26"/>
                <a:gd name="T9" fmla="*/ 0 h 46"/>
                <a:gd name="T10" fmla="*/ 12 w 26"/>
                <a:gd name="T11" fmla="*/ 24 h 46"/>
                <a:gd name="T12" fmla="*/ 13 w 26"/>
                <a:gd name="T13" fmla="*/ 28 h 46"/>
                <a:gd name="T14" fmla="*/ 13 w 26"/>
                <a:gd name="T15" fmla="*/ 28 h 46"/>
                <a:gd name="T16" fmla="*/ 14 w 26"/>
                <a:gd name="T17" fmla="*/ 24 h 46"/>
                <a:gd name="T18" fmla="*/ 21 w 26"/>
                <a:gd name="T19" fmla="*/ 0 h 46"/>
                <a:gd name="T20" fmla="*/ 26 w 26"/>
                <a:gd name="T21" fmla="*/ 0 h 46"/>
                <a:gd name="T22" fmla="*/ 11 w 26"/>
                <a:gd name="T2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" h="46">
                  <a:moveTo>
                    <a:pt x="11" y="46"/>
                  </a:moveTo>
                  <a:cubicBezTo>
                    <a:pt x="6" y="46"/>
                    <a:pt x="6" y="46"/>
                    <a:pt x="6" y="46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3" y="26"/>
                    <a:pt x="13" y="28"/>
                    <a:pt x="13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8"/>
                    <a:pt x="14" y="26"/>
                    <a:pt x="14" y="24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1" y="46"/>
                    <a:pt x="11" y="46"/>
                    <a:pt x="11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8" name="Freeform 112"/>
            <p:cNvSpPr>
              <a:spLocks noEditPoints="1"/>
            </p:cNvSpPr>
            <p:nvPr/>
          </p:nvSpPr>
          <p:spPr bwMode="auto">
            <a:xfrm>
              <a:off x="4051" y="2490"/>
              <a:ext cx="44" cy="58"/>
            </a:xfrm>
            <a:custGeom>
              <a:avLst/>
              <a:gdLst>
                <a:gd name="T0" fmla="*/ 13 w 25"/>
                <a:gd name="T1" fmla="*/ 33 h 33"/>
                <a:gd name="T2" fmla="*/ 0 w 25"/>
                <a:gd name="T3" fmla="*/ 17 h 33"/>
                <a:gd name="T4" fmla="*/ 13 w 25"/>
                <a:gd name="T5" fmla="*/ 0 h 33"/>
                <a:gd name="T6" fmla="*/ 25 w 25"/>
                <a:gd name="T7" fmla="*/ 17 h 33"/>
                <a:gd name="T8" fmla="*/ 13 w 25"/>
                <a:gd name="T9" fmla="*/ 33 h 33"/>
                <a:gd name="T10" fmla="*/ 13 w 25"/>
                <a:gd name="T11" fmla="*/ 3 h 33"/>
                <a:gd name="T12" fmla="*/ 5 w 25"/>
                <a:gd name="T13" fmla="*/ 17 h 33"/>
                <a:gd name="T14" fmla="*/ 13 w 25"/>
                <a:gd name="T15" fmla="*/ 30 h 33"/>
                <a:gd name="T16" fmla="*/ 20 w 25"/>
                <a:gd name="T17" fmla="*/ 17 h 33"/>
                <a:gd name="T18" fmla="*/ 13 w 25"/>
                <a:gd name="T1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33">
                  <a:moveTo>
                    <a:pt x="13" y="33"/>
                  </a:moveTo>
                  <a:cubicBezTo>
                    <a:pt x="4" y="33"/>
                    <a:pt x="0" y="26"/>
                    <a:pt x="0" y="17"/>
                  </a:cubicBezTo>
                  <a:cubicBezTo>
                    <a:pt x="0" y="7"/>
                    <a:pt x="4" y="0"/>
                    <a:pt x="13" y="0"/>
                  </a:cubicBezTo>
                  <a:cubicBezTo>
                    <a:pt x="22" y="0"/>
                    <a:pt x="25" y="7"/>
                    <a:pt x="25" y="17"/>
                  </a:cubicBezTo>
                  <a:cubicBezTo>
                    <a:pt x="25" y="26"/>
                    <a:pt x="21" y="33"/>
                    <a:pt x="13" y="33"/>
                  </a:cubicBezTo>
                  <a:moveTo>
                    <a:pt x="13" y="3"/>
                  </a:moveTo>
                  <a:cubicBezTo>
                    <a:pt x="7" y="3"/>
                    <a:pt x="5" y="10"/>
                    <a:pt x="5" y="17"/>
                  </a:cubicBezTo>
                  <a:cubicBezTo>
                    <a:pt x="5" y="23"/>
                    <a:pt x="7" y="30"/>
                    <a:pt x="13" y="30"/>
                  </a:cubicBezTo>
                  <a:cubicBezTo>
                    <a:pt x="19" y="30"/>
                    <a:pt x="20" y="23"/>
                    <a:pt x="20" y="17"/>
                  </a:cubicBezTo>
                  <a:cubicBezTo>
                    <a:pt x="20" y="10"/>
                    <a:pt x="19" y="3"/>
                    <a:pt x="13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9" name="Freeform 113"/>
            <p:cNvSpPr>
              <a:spLocks/>
            </p:cNvSpPr>
            <p:nvPr/>
          </p:nvSpPr>
          <p:spPr bwMode="auto">
            <a:xfrm>
              <a:off x="4110" y="2490"/>
              <a:ext cx="39" cy="58"/>
            </a:xfrm>
            <a:custGeom>
              <a:avLst/>
              <a:gdLst>
                <a:gd name="T0" fmla="*/ 11 w 22"/>
                <a:gd name="T1" fmla="*/ 33 h 33"/>
                <a:gd name="T2" fmla="*/ 0 w 22"/>
                <a:gd name="T3" fmla="*/ 23 h 33"/>
                <a:gd name="T4" fmla="*/ 0 w 22"/>
                <a:gd name="T5" fmla="*/ 0 h 33"/>
                <a:gd name="T6" fmla="*/ 5 w 22"/>
                <a:gd name="T7" fmla="*/ 0 h 33"/>
                <a:gd name="T8" fmla="*/ 5 w 22"/>
                <a:gd name="T9" fmla="*/ 23 h 33"/>
                <a:gd name="T10" fmla="*/ 11 w 22"/>
                <a:gd name="T11" fmla="*/ 30 h 33"/>
                <a:gd name="T12" fmla="*/ 17 w 22"/>
                <a:gd name="T13" fmla="*/ 28 h 33"/>
                <a:gd name="T14" fmla="*/ 17 w 22"/>
                <a:gd name="T15" fmla="*/ 0 h 33"/>
                <a:gd name="T16" fmla="*/ 22 w 22"/>
                <a:gd name="T17" fmla="*/ 0 h 33"/>
                <a:gd name="T18" fmla="*/ 22 w 22"/>
                <a:gd name="T19" fmla="*/ 31 h 33"/>
                <a:gd name="T20" fmla="*/ 11 w 22"/>
                <a:gd name="T21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33">
                  <a:moveTo>
                    <a:pt x="11" y="33"/>
                  </a:moveTo>
                  <a:cubicBezTo>
                    <a:pt x="3" y="33"/>
                    <a:pt x="0" y="29"/>
                    <a:pt x="0" y="2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7"/>
                    <a:pt x="7" y="30"/>
                    <a:pt x="11" y="30"/>
                  </a:cubicBezTo>
                  <a:cubicBezTo>
                    <a:pt x="14" y="30"/>
                    <a:pt x="16" y="29"/>
                    <a:pt x="17" y="28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0" y="32"/>
                    <a:pt x="16" y="33"/>
                    <a:pt x="11" y="3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20" name="Freeform 114"/>
            <p:cNvSpPr>
              <a:spLocks/>
            </p:cNvSpPr>
            <p:nvPr/>
          </p:nvSpPr>
          <p:spPr bwMode="auto">
            <a:xfrm>
              <a:off x="4164" y="2490"/>
              <a:ext cx="25" cy="58"/>
            </a:xfrm>
            <a:custGeom>
              <a:avLst/>
              <a:gdLst>
                <a:gd name="T0" fmla="*/ 13 w 14"/>
                <a:gd name="T1" fmla="*/ 4 h 33"/>
                <a:gd name="T2" fmla="*/ 5 w 14"/>
                <a:gd name="T3" fmla="*/ 5 h 33"/>
                <a:gd name="T4" fmla="*/ 5 w 14"/>
                <a:gd name="T5" fmla="*/ 33 h 33"/>
                <a:gd name="T6" fmla="*/ 0 w 14"/>
                <a:gd name="T7" fmla="*/ 33 h 33"/>
                <a:gd name="T8" fmla="*/ 0 w 14"/>
                <a:gd name="T9" fmla="*/ 2 h 33"/>
                <a:gd name="T10" fmla="*/ 14 w 14"/>
                <a:gd name="T11" fmla="*/ 0 h 33"/>
                <a:gd name="T12" fmla="*/ 13 w 14"/>
                <a:gd name="T13" fmla="*/ 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3">
                  <a:moveTo>
                    <a:pt x="13" y="4"/>
                  </a:moveTo>
                  <a:cubicBezTo>
                    <a:pt x="10" y="3"/>
                    <a:pt x="7" y="3"/>
                    <a:pt x="5" y="5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1"/>
                    <a:pt x="6" y="0"/>
                    <a:pt x="14" y="0"/>
                  </a:cubicBezTo>
                  <a:cubicBezTo>
                    <a:pt x="13" y="4"/>
                    <a:pt x="13" y="4"/>
                    <a:pt x="13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21" name="Freeform 115"/>
            <p:cNvSpPr>
              <a:spLocks/>
            </p:cNvSpPr>
            <p:nvPr/>
          </p:nvSpPr>
          <p:spPr bwMode="auto">
            <a:xfrm>
              <a:off x="4194" y="2490"/>
              <a:ext cx="34" cy="58"/>
            </a:xfrm>
            <a:custGeom>
              <a:avLst/>
              <a:gdLst>
                <a:gd name="T0" fmla="*/ 9 w 19"/>
                <a:gd name="T1" fmla="*/ 33 h 33"/>
                <a:gd name="T2" fmla="*/ 0 w 19"/>
                <a:gd name="T3" fmla="*/ 31 h 33"/>
                <a:gd name="T4" fmla="*/ 2 w 19"/>
                <a:gd name="T5" fmla="*/ 28 h 33"/>
                <a:gd name="T6" fmla="*/ 8 w 19"/>
                <a:gd name="T7" fmla="*/ 29 h 33"/>
                <a:gd name="T8" fmla="*/ 14 w 19"/>
                <a:gd name="T9" fmla="*/ 24 h 33"/>
                <a:gd name="T10" fmla="*/ 9 w 19"/>
                <a:gd name="T11" fmla="*/ 18 h 33"/>
                <a:gd name="T12" fmla="*/ 1 w 19"/>
                <a:gd name="T13" fmla="*/ 9 h 33"/>
                <a:gd name="T14" fmla="*/ 11 w 19"/>
                <a:gd name="T15" fmla="*/ 0 h 33"/>
                <a:gd name="T16" fmla="*/ 18 w 19"/>
                <a:gd name="T17" fmla="*/ 2 h 33"/>
                <a:gd name="T18" fmla="*/ 17 w 19"/>
                <a:gd name="T19" fmla="*/ 5 h 33"/>
                <a:gd name="T20" fmla="*/ 12 w 19"/>
                <a:gd name="T21" fmla="*/ 3 h 33"/>
                <a:gd name="T22" fmla="*/ 6 w 19"/>
                <a:gd name="T23" fmla="*/ 8 h 33"/>
                <a:gd name="T24" fmla="*/ 12 w 19"/>
                <a:gd name="T25" fmla="*/ 14 h 33"/>
                <a:gd name="T26" fmla="*/ 19 w 19"/>
                <a:gd name="T27" fmla="*/ 24 h 33"/>
                <a:gd name="T28" fmla="*/ 9 w 19"/>
                <a:gd name="T2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" h="33">
                  <a:moveTo>
                    <a:pt x="9" y="33"/>
                  </a:moveTo>
                  <a:cubicBezTo>
                    <a:pt x="5" y="33"/>
                    <a:pt x="2" y="32"/>
                    <a:pt x="0" y="31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3" y="29"/>
                    <a:pt x="5" y="29"/>
                    <a:pt x="8" y="29"/>
                  </a:cubicBezTo>
                  <a:cubicBezTo>
                    <a:pt x="12" y="29"/>
                    <a:pt x="14" y="27"/>
                    <a:pt x="14" y="24"/>
                  </a:cubicBezTo>
                  <a:cubicBezTo>
                    <a:pt x="14" y="21"/>
                    <a:pt x="12" y="19"/>
                    <a:pt x="9" y="18"/>
                  </a:cubicBezTo>
                  <a:cubicBezTo>
                    <a:pt x="2" y="15"/>
                    <a:pt x="1" y="12"/>
                    <a:pt x="1" y="9"/>
                  </a:cubicBezTo>
                  <a:cubicBezTo>
                    <a:pt x="1" y="4"/>
                    <a:pt x="5" y="0"/>
                    <a:pt x="11" y="0"/>
                  </a:cubicBezTo>
                  <a:cubicBezTo>
                    <a:pt x="14" y="0"/>
                    <a:pt x="17" y="1"/>
                    <a:pt x="18" y="2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6" y="4"/>
                    <a:pt x="14" y="3"/>
                    <a:pt x="12" y="3"/>
                  </a:cubicBezTo>
                  <a:cubicBezTo>
                    <a:pt x="8" y="3"/>
                    <a:pt x="6" y="6"/>
                    <a:pt x="6" y="8"/>
                  </a:cubicBezTo>
                  <a:cubicBezTo>
                    <a:pt x="6" y="12"/>
                    <a:pt x="8" y="13"/>
                    <a:pt x="12" y="14"/>
                  </a:cubicBezTo>
                  <a:cubicBezTo>
                    <a:pt x="18" y="17"/>
                    <a:pt x="19" y="20"/>
                    <a:pt x="19" y="24"/>
                  </a:cubicBezTo>
                  <a:cubicBezTo>
                    <a:pt x="19" y="29"/>
                    <a:pt x="15" y="33"/>
                    <a:pt x="9" y="3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22" name="Freeform 116"/>
            <p:cNvSpPr>
              <a:spLocks noEditPoints="1"/>
            </p:cNvSpPr>
            <p:nvPr/>
          </p:nvSpPr>
          <p:spPr bwMode="auto">
            <a:xfrm>
              <a:off x="3471" y="1791"/>
              <a:ext cx="122" cy="149"/>
            </a:xfrm>
            <a:custGeom>
              <a:avLst/>
              <a:gdLst>
                <a:gd name="T0" fmla="*/ 61 w 69"/>
                <a:gd name="T1" fmla="*/ 41 h 84"/>
                <a:gd name="T2" fmla="*/ 69 w 69"/>
                <a:gd name="T3" fmla="*/ 59 h 84"/>
                <a:gd name="T4" fmla="*/ 43 w 69"/>
                <a:gd name="T5" fmla="*/ 84 h 84"/>
                <a:gd name="T6" fmla="*/ 0 w 69"/>
                <a:gd name="T7" fmla="*/ 84 h 84"/>
                <a:gd name="T8" fmla="*/ 0 w 69"/>
                <a:gd name="T9" fmla="*/ 0 h 84"/>
                <a:gd name="T10" fmla="*/ 43 w 69"/>
                <a:gd name="T11" fmla="*/ 0 h 84"/>
                <a:gd name="T12" fmla="*/ 68 w 69"/>
                <a:gd name="T13" fmla="*/ 24 h 84"/>
                <a:gd name="T14" fmla="*/ 61 w 69"/>
                <a:gd name="T15" fmla="*/ 41 h 84"/>
                <a:gd name="T16" fmla="*/ 43 w 69"/>
                <a:gd name="T17" fmla="*/ 34 h 84"/>
                <a:gd name="T18" fmla="*/ 43 w 69"/>
                <a:gd name="T19" fmla="*/ 34 h 84"/>
                <a:gd name="T20" fmla="*/ 53 w 69"/>
                <a:gd name="T21" fmla="*/ 24 h 84"/>
                <a:gd name="T22" fmla="*/ 43 w 69"/>
                <a:gd name="T23" fmla="*/ 15 h 84"/>
                <a:gd name="T24" fmla="*/ 15 w 69"/>
                <a:gd name="T25" fmla="*/ 15 h 84"/>
                <a:gd name="T26" fmla="*/ 15 w 69"/>
                <a:gd name="T27" fmla="*/ 69 h 84"/>
                <a:gd name="T28" fmla="*/ 43 w 69"/>
                <a:gd name="T29" fmla="*/ 69 h 84"/>
                <a:gd name="T30" fmla="*/ 54 w 69"/>
                <a:gd name="T31" fmla="*/ 59 h 84"/>
                <a:gd name="T32" fmla="*/ 43 w 69"/>
                <a:gd name="T33" fmla="*/ 49 h 84"/>
                <a:gd name="T34" fmla="*/ 20 w 69"/>
                <a:gd name="T35" fmla="*/ 49 h 84"/>
                <a:gd name="T36" fmla="*/ 20 w 69"/>
                <a:gd name="T37" fmla="*/ 34 h 84"/>
                <a:gd name="T38" fmla="*/ 43 w 69"/>
                <a:gd name="T39" fmla="*/ 3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9" h="84">
                  <a:moveTo>
                    <a:pt x="61" y="41"/>
                  </a:moveTo>
                  <a:cubicBezTo>
                    <a:pt x="66" y="46"/>
                    <a:pt x="69" y="52"/>
                    <a:pt x="69" y="59"/>
                  </a:cubicBezTo>
                  <a:cubicBezTo>
                    <a:pt x="69" y="73"/>
                    <a:pt x="57" y="84"/>
                    <a:pt x="43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57" y="0"/>
                    <a:pt x="68" y="11"/>
                    <a:pt x="68" y="24"/>
                  </a:cubicBezTo>
                  <a:cubicBezTo>
                    <a:pt x="68" y="31"/>
                    <a:pt x="65" y="37"/>
                    <a:pt x="61" y="41"/>
                  </a:cubicBezTo>
                  <a:moveTo>
                    <a:pt x="43" y="34"/>
                  </a:moveTo>
                  <a:cubicBezTo>
                    <a:pt x="43" y="34"/>
                    <a:pt x="43" y="34"/>
                    <a:pt x="43" y="34"/>
                  </a:cubicBezTo>
                  <a:cubicBezTo>
                    <a:pt x="49" y="34"/>
                    <a:pt x="53" y="30"/>
                    <a:pt x="53" y="24"/>
                  </a:cubicBezTo>
                  <a:cubicBezTo>
                    <a:pt x="53" y="19"/>
                    <a:pt x="49" y="15"/>
                    <a:pt x="43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9" y="69"/>
                    <a:pt x="54" y="65"/>
                    <a:pt x="54" y="59"/>
                  </a:cubicBezTo>
                  <a:cubicBezTo>
                    <a:pt x="54" y="53"/>
                    <a:pt x="49" y="49"/>
                    <a:pt x="43" y="49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0" y="34"/>
                    <a:pt x="20" y="34"/>
                    <a:pt x="20" y="34"/>
                  </a:cubicBezTo>
                  <a:lnTo>
                    <a:pt x="43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23" name="Freeform 117"/>
            <p:cNvSpPr>
              <a:spLocks/>
            </p:cNvSpPr>
            <p:nvPr/>
          </p:nvSpPr>
          <p:spPr bwMode="auto">
            <a:xfrm>
              <a:off x="3768" y="1791"/>
              <a:ext cx="122" cy="149"/>
            </a:xfrm>
            <a:custGeom>
              <a:avLst/>
              <a:gdLst>
                <a:gd name="T0" fmla="*/ 44 w 69"/>
                <a:gd name="T1" fmla="*/ 0 h 84"/>
                <a:gd name="T2" fmla="*/ 44 w 69"/>
                <a:gd name="T3" fmla="*/ 0 h 84"/>
                <a:gd name="T4" fmla="*/ 68 w 69"/>
                <a:gd name="T5" fmla="*/ 24 h 84"/>
                <a:gd name="T6" fmla="*/ 62 w 69"/>
                <a:gd name="T7" fmla="*/ 41 h 84"/>
                <a:gd name="T8" fmla="*/ 69 w 69"/>
                <a:gd name="T9" fmla="*/ 59 h 84"/>
                <a:gd name="T10" fmla="*/ 69 w 69"/>
                <a:gd name="T11" fmla="*/ 84 h 84"/>
                <a:gd name="T12" fmla="*/ 54 w 69"/>
                <a:gd name="T13" fmla="*/ 84 h 84"/>
                <a:gd name="T14" fmla="*/ 54 w 69"/>
                <a:gd name="T15" fmla="*/ 59 h 84"/>
                <a:gd name="T16" fmla="*/ 44 w 69"/>
                <a:gd name="T17" fmla="*/ 49 h 84"/>
                <a:gd name="T18" fmla="*/ 21 w 69"/>
                <a:gd name="T19" fmla="*/ 49 h 84"/>
                <a:gd name="T20" fmla="*/ 21 w 69"/>
                <a:gd name="T21" fmla="*/ 34 h 84"/>
                <a:gd name="T22" fmla="*/ 44 w 69"/>
                <a:gd name="T23" fmla="*/ 34 h 84"/>
                <a:gd name="T24" fmla="*/ 53 w 69"/>
                <a:gd name="T25" fmla="*/ 24 h 84"/>
                <a:gd name="T26" fmla="*/ 44 w 69"/>
                <a:gd name="T27" fmla="*/ 15 h 84"/>
                <a:gd name="T28" fmla="*/ 15 w 69"/>
                <a:gd name="T29" fmla="*/ 15 h 84"/>
                <a:gd name="T30" fmla="*/ 15 w 69"/>
                <a:gd name="T31" fmla="*/ 84 h 84"/>
                <a:gd name="T32" fmla="*/ 0 w 69"/>
                <a:gd name="T33" fmla="*/ 84 h 84"/>
                <a:gd name="T34" fmla="*/ 0 w 69"/>
                <a:gd name="T35" fmla="*/ 0 h 84"/>
                <a:gd name="T36" fmla="*/ 44 w 69"/>
                <a:gd name="T37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9" h="84">
                  <a:moveTo>
                    <a:pt x="44" y="0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58" y="0"/>
                    <a:pt x="68" y="11"/>
                    <a:pt x="68" y="24"/>
                  </a:cubicBezTo>
                  <a:cubicBezTo>
                    <a:pt x="68" y="31"/>
                    <a:pt x="66" y="37"/>
                    <a:pt x="62" y="41"/>
                  </a:cubicBezTo>
                  <a:cubicBezTo>
                    <a:pt x="66" y="46"/>
                    <a:pt x="69" y="52"/>
                    <a:pt x="69" y="59"/>
                  </a:cubicBezTo>
                  <a:cubicBezTo>
                    <a:pt x="69" y="84"/>
                    <a:pt x="69" y="84"/>
                    <a:pt x="69" y="84"/>
                  </a:cubicBezTo>
                  <a:cubicBezTo>
                    <a:pt x="54" y="84"/>
                    <a:pt x="54" y="84"/>
                    <a:pt x="54" y="84"/>
                  </a:cubicBezTo>
                  <a:cubicBezTo>
                    <a:pt x="54" y="59"/>
                    <a:pt x="54" y="59"/>
                    <a:pt x="54" y="59"/>
                  </a:cubicBezTo>
                  <a:cubicBezTo>
                    <a:pt x="54" y="53"/>
                    <a:pt x="50" y="49"/>
                    <a:pt x="44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44" y="34"/>
                    <a:pt x="44" y="34"/>
                    <a:pt x="44" y="34"/>
                  </a:cubicBezTo>
                  <a:cubicBezTo>
                    <a:pt x="49" y="34"/>
                    <a:pt x="53" y="30"/>
                    <a:pt x="53" y="24"/>
                  </a:cubicBezTo>
                  <a:cubicBezTo>
                    <a:pt x="53" y="19"/>
                    <a:pt x="49" y="15"/>
                    <a:pt x="44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84"/>
                    <a:pt x="15" y="84"/>
                    <a:pt x="15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24" name="Freeform 118"/>
            <p:cNvSpPr>
              <a:spLocks/>
            </p:cNvSpPr>
            <p:nvPr/>
          </p:nvSpPr>
          <p:spPr bwMode="auto">
            <a:xfrm>
              <a:off x="3906" y="1791"/>
              <a:ext cx="119" cy="149"/>
            </a:xfrm>
            <a:custGeom>
              <a:avLst/>
              <a:gdLst>
                <a:gd name="T0" fmla="*/ 67 w 67"/>
                <a:gd name="T1" fmla="*/ 0 h 84"/>
                <a:gd name="T2" fmla="*/ 67 w 67"/>
                <a:gd name="T3" fmla="*/ 15 h 84"/>
                <a:gd name="T4" fmla="*/ 42 w 67"/>
                <a:gd name="T5" fmla="*/ 15 h 84"/>
                <a:gd name="T6" fmla="*/ 15 w 67"/>
                <a:gd name="T7" fmla="*/ 42 h 84"/>
                <a:gd name="T8" fmla="*/ 42 w 67"/>
                <a:gd name="T9" fmla="*/ 69 h 84"/>
                <a:gd name="T10" fmla="*/ 67 w 67"/>
                <a:gd name="T11" fmla="*/ 69 h 84"/>
                <a:gd name="T12" fmla="*/ 67 w 67"/>
                <a:gd name="T13" fmla="*/ 84 h 84"/>
                <a:gd name="T14" fmla="*/ 42 w 67"/>
                <a:gd name="T15" fmla="*/ 84 h 84"/>
                <a:gd name="T16" fmla="*/ 0 w 67"/>
                <a:gd name="T17" fmla="*/ 42 h 84"/>
                <a:gd name="T18" fmla="*/ 42 w 67"/>
                <a:gd name="T19" fmla="*/ 0 h 84"/>
                <a:gd name="T20" fmla="*/ 67 w 67"/>
                <a:gd name="T21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84">
                  <a:moveTo>
                    <a:pt x="67" y="0"/>
                  </a:moveTo>
                  <a:cubicBezTo>
                    <a:pt x="67" y="15"/>
                    <a:pt x="67" y="15"/>
                    <a:pt x="67" y="15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27" y="15"/>
                    <a:pt x="15" y="27"/>
                    <a:pt x="15" y="42"/>
                  </a:cubicBezTo>
                  <a:cubicBezTo>
                    <a:pt x="15" y="57"/>
                    <a:pt x="27" y="69"/>
                    <a:pt x="42" y="69"/>
                  </a:cubicBezTo>
                  <a:cubicBezTo>
                    <a:pt x="67" y="69"/>
                    <a:pt x="67" y="69"/>
                    <a:pt x="67" y="69"/>
                  </a:cubicBezTo>
                  <a:cubicBezTo>
                    <a:pt x="67" y="84"/>
                    <a:pt x="67" y="84"/>
                    <a:pt x="67" y="84"/>
                  </a:cubicBezTo>
                  <a:cubicBezTo>
                    <a:pt x="42" y="84"/>
                    <a:pt x="42" y="84"/>
                    <a:pt x="42" y="84"/>
                  </a:cubicBezTo>
                  <a:cubicBezTo>
                    <a:pt x="19" y="84"/>
                    <a:pt x="0" y="65"/>
                    <a:pt x="0" y="42"/>
                  </a:cubicBezTo>
                  <a:cubicBezTo>
                    <a:pt x="0" y="19"/>
                    <a:pt x="19" y="0"/>
                    <a:pt x="42" y="0"/>
                  </a:cubicBezTo>
                  <a:cubicBezTo>
                    <a:pt x="67" y="0"/>
                    <a:pt x="67" y="0"/>
                    <a:pt x="6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25" name="Freeform 119"/>
            <p:cNvSpPr>
              <a:spLocks noEditPoints="1"/>
            </p:cNvSpPr>
            <p:nvPr/>
          </p:nvSpPr>
          <p:spPr bwMode="auto">
            <a:xfrm>
              <a:off x="3996" y="1788"/>
              <a:ext cx="230" cy="155"/>
            </a:xfrm>
            <a:custGeom>
              <a:avLst/>
              <a:gdLst>
                <a:gd name="T0" fmla="*/ 24 w 130"/>
                <a:gd name="T1" fmla="*/ 28 h 88"/>
                <a:gd name="T2" fmla="*/ 65 w 130"/>
                <a:gd name="T3" fmla="*/ 0 h 88"/>
                <a:gd name="T4" fmla="*/ 106 w 130"/>
                <a:gd name="T5" fmla="*/ 28 h 88"/>
                <a:gd name="T6" fmla="*/ 117 w 130"/>
                <a:gd name="T7" fmla="*/ 36 h 88"/>
                <a:gd name="T8" fmla="*/ 130 w 130"/>
                <a:gd name="T9" fmla="*/ 36 h 88"/>
                <a:gd name="T10" fmla="*/ 130 w 130"/>
                <a:gd name="T11" fmla="*/ 53 h 88"/>
                <a:gd name="T12" fmla="*/ 117 w 130"/>
                <a:gd name="T13" fmla="*/ 53 h 88"/>
                <a:gd name="T14" fmla="*/ 106 w 130"/>
                <a:gd name="T15" fmla="*/ 60 h 88"/>
                <a:gd name="T16" fmla="*/ 65 w 130"/>
                <a:gd name="T17" fmla="*/ 88 h 88"/>
                <a:gd name="T18" fmla="*/ 24 w 130"/>
                <a:gd name="T19" fmla="*/ 60 h 88"/>
                <a:gd name="T20" fmla="*/ 13 w 130"/>
                <a:gd name="T21" fmla="*/ 53 h 88"/>
                <a:gd name="T22" fmla="*/ 0 w 130"/>
                <a:gd name="T23" fmla="*/ 53 h 88"/>
                <a:gd name="T24" fmla="*/ 0 w 130"/>
                <a:gd name="T25" fmla="*/ 36 h 88"/>
                <a:gd name="T26" fmla="*/ 13 w 130"/>
                <a:gd name="T27" fmla="*/ 36 h 88"/>
                <a:gd name="T28" fmla="*/ 24 w 130"/>
                <a:gd name="T29" fmla="*/ 28 h 88"/>
                <a:gd name="T30" fmla="*/ 48 w 130"/>
                <a:gd name="T31" fmla="*/ 44 h 88"/>
                <a:gd name="T32" fmla="*/ 65 w 130"/>
                <a:gd name="T33" fmla="*/ 27 h 88"/>
                <a:gd name="T34" fmla="*/ 82 w 130"/>
                <a:gd name="T35" fmla="*/ 44 h 88"/>
                <a:gd name="T36" fmla="*/ 65 w 130"/>
                <a:gd name="T37" fmla="*/ 61 h 88"/>
                <a:gd name="T38" fmla="*/ 48 w 130"/>
                <a:gd name="T39" fmla="*/ 44 h 88"/>
                <a:gd name="T40" fmla="*/ 37 w 130"/>
                <a:gd name="T41" fmla="*/ 44 h 88"/>
                <a:gd name="T42" fmla="*/ 37 w 130"/>
                <a:gd name="T43" fmla="*/ 44 h 88"/>
                <a:gd name="T44" fmla="*/ 65 w 130"/>
                <a:gd name="T45" fmla="*/ 73 h 88"/>
                <a:gd name="T46" fmla="*/ 94 w 130"/>
                <a:gd name="T47" fmla="*/ 44 h 88"/>
                <a:gd name="T48" fmla="*/ 65 w 130"/>
                <a:gd name="T49" fmla="*/ 16 h 88"/>
                <a:gd name="T50" fmla="*/ 37 w 130"/>
                <a:gd name="T51" fmla="*/ 4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88">
                  <a:moveTo>
                    <a:pt x="24" y="28"/>
                  </a:moveTo>
                  <a:cubicBezTo>
                    <a:pt x="31" y="12"/>
                    <a:pt x="47" y="0"/>
                    <a:pt x="65" y="0"/>
                  </a:cubicBezTo>
                  <a:cubicBezTo>
                    <a:pt x="84" y="0"/>
                    <a:pt x="100" y="12"/>
                    <a:pt x="106" y="28"/>
                  </a:cubicBezTo>
                  <a:cubicBezTo>
                    <a:pt x="108" y="33"/>
                    <a:pt x="112" y="36"/>
                    <a:pt x="117" y="36"/>
                  </a:cubicBezTo>
                  <a:cubicBezTo>
                    <a:pt x="130" y="36"/>
                    <a:pt x="130" y="36"/>
                    <a:pt x="130" y="36"/>
                  </a:cubicBezTo>
                  <a:cubicBezTo>
                    <a:pt x="130" y="53"/>
                    <a:pt x="130" y="53"/>
                    <a:pt x="130" y="53"/>
                  </a:cubicBezTo>
                  <a:cubicBezTo>
                    <a:pt x="117" y="53"/>
                    <a:pt x="117" y="53"/>
                    <a:pt x="117" y="53"/>
                  </a:cubicBezTo>
                  <a:cubicBezTo>
                    <a:pt x="112" y="53"/>
                    <a:pt x="108" y="56"/>
                    <a:pt x="106" y="60"/>
                  </a:cubicBezTo>
                  <a:cubicBezTo>
                    <a:pt x="100" y="76"/>
                    <a:pt x="84" y="88"/>
                    <a:pt x="65" y="88"/>
                  </a:cubicBezTo>
                  <a:cubicBezTo>
                    <a:pt x="47" y="88"/>
                    <a:pt x="31" y="76"/>
                    <a:pt x="24" y="60"/>
                  </a:cubicBezTo>
                  <a:cubicBezTo>
                    <a:pt x="23" y="56"/>
                    <a:pt x="18" y="53"/>
                    <a:pt x="13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8" y="36"/>
                    <a:pt x="23" y="33"/>
                    <a:pt x="24" y="28"/>
                  </a:cubicBezTo>
                  <a:moveTo>
                    <a:pt x="48" y="44"/>
                  </a:moveTo>
                  <a:cubicBezTo>
                    <a:pt x="48" y="35"/>
                    <a:pt x="56" y="27"/>
                    <a:pt x="65" y="27"/>
                  </a:cubicBezTo>
                  <a:cubicBezTo>
                    <a:pt x="74" y="27"/>
                    <a:pt x="82" y="35"/>
                    <a:pt x="82" y="44"/>
                  </a:cubicBezTo>
                  <a:cubicBezTo>
                    <a:pt x="82" y="53"/>
                    <a:pt x="74" y="61"/>
                    <a:pt x="65" y="61"/>
                  </a:cubicBezTo>
                  <a:cubicBezTo>
                    <a:pt x="56" y="61"/>
                    <a:pt x="48" y="53"/>
                    <a:pt x="48" y="44"/>
                  </a:cubicBezTo>
                  <a:moveTo>
                    <a:pt x="37" y="44"/>
                  </a:moveTo>
                  <a:cubicBezTo>
                    <a:pt x="37" y="44"/>
                    <a:pt x="37" y="44"/>
                    <a:pt x="37" y="44"/>
                  </a:cubicBezTo>
                  <a:cubicBezTo>
                    <a:pt x="37" y="60"/>
                    <a:pt x="49" y="73"/>
                    <a:pt x="65" y="73"/>
                  </a:cubicBezTo>
                  <a:cubicBezTo>
                    <a:pt x="81" y="73"/>
                    <a:pt x="94" y="60"/>
                    <a:pt x="94" y="44"/>
                  </a:cubicBezTo>
                  <a:cubicBezTo>
                    <a:pt x="94" y="28"/>
                    <a:pt x="81" y="16"/>
                    <a:pt x="65" y="16"/>
                  </a:cubicBezTo>
                  <a:cubicBezTo>
                    <a:pt x="49" y="16"/>
                    <a:pt x="37" y="28"/>
                    <a:pt x="37" y="4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26" name="Freeform 120"/>
            <p:cNvSpPr>
              <a:spLocks/>
            </p:cNvSpPr>
            <p:nvPr/>
          </p:nvSpPr>
          <p:spPr bwMode="auto">
            <a:xfrm>
              <a:off x="3618" y="1788"/>
              <a:ext cx="122" cy="152"/>
            </a:xfrm>
            <a:custGeom>
              <a:avLst/>
              <a:gdLst>
                <a:gd name="T0" fmla="*/ 54 w 69"/>
                <a:gd name="T1" fmla="*/ 44 h 86"/>
                <a:gd name="T2" fmla="*/ 54 w 69"/>
                <a:gd name="T3" fmla="*/ 35 h 86"/>
                <a:gd name="T4" fmla="*/ 34 w 69"/>
                <a:gd name="T5" fmla="*/ 16 h 86"/>
                <a:gd name="T6" fmla="*/ 15 w 69"/>
                <a:gd name="T7" fmla="*/ 35 h 86"/>
                <a:gd name="T8" fmla="*/ 15 w 69"/>
                <a:gd name="T9" fmla="*/ 86 h 86"/>
                <a:gd name="T10" fmla="*/ 0 w 69"/>
                <a:gd name="T11" fmla="*/ 86 h 86"/>
                <a:gd name="T12" fmla="*/ 0 w 69"/>
                <a:gd name="T13" fmla="*/ 35 h 86"/>
                <a:gd name="T14" fmla="*/ 34 w 69"/>
                <a:gd name="T15" fmla="*/ 0 h 86"/>
                <a:gd name="T16" fmla="*/ 69 w 69"/>
                <a:gd name="T17" fmla="*/ 35 h 86"/>
                <a:gd name="T18" fmla="*/ 69 w 69"/>
                <a:gd name="T19" fmla="*/ 86 h 86"/>
                <a:gd name="T20" fmla="*/ 54 w 69"/>
                <a:gd name="T21" fmla="*/ 86 h 86"/>
                <a:gd name="T22" fmla="*/ 54 w 69"/>
                <a:gd name="T23" fmla="*/ 59 h 86"/>
                <a:gd name="T24" fmla="*/ 20 w 69"/>
                <a:gd name="T25" fmla="*/ 59 h 86"/>
                <a:gd name="T26" fmla="*/ 20 w 69"/>
                <a:gd name="T27" fmla="*/ 44 h 86"/>
                <a:gd name="T28" fmla="*/ 54 w 69"/>
                <a:gd name="T29" fmla="*/ 4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9" h="86">
                  <a:moveTo>
                    <a:pt x="54" y="44"/>
                  </a:moveTo>
                  <a:cubicBezTo>
                    <a:pt x="54" y="35"/>
                    <a:pt x="54" y="35"/>
                    <a:pt x="54" y="35"/>
                  </a:cubicBezTo>
                  <a:cubicBezTo>
                    <a:pt x="54" y="24"/>
                    <a:pt x="45" y="16"/>
                    <a:pt x="34" y="16"/>
                  </a:cubicBezTo>
                  <a:cubicBezTo>
                    <a:pt x="24" y="16"/>
                    <a:pt x="15" y="24"/>
                    <a:pt x="15" y="35"/>
                  </a:cubicBezTo>
                  <a:cubicBezTo>
                    <a:pt x="15" y="86"/>
                    <a:pt x="15" y="86"/>
                    <a:pt x="15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6"/>
                    <a:pt x="15" y="0"/>
                    <a:pt x="34" y="0"/>
                  </a:cubicBezTo>
                  <a:cubicBezTo>
                    <a:pt x="54" y="0"/>
                    <a:pt x="69" y="16"/>
                    <a:pt x="69" y="35"/>
                  </a:cubicBezTo>
                  <a:cubicBezTo>
                    <a:pt x="69" y="86"/>
                    <a:pt x="69" y="86"/>
                    <a:pt x="69" y="86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59"/>
                    <a:pt x="54" y="59"/>
                    <a:pt x="54" y="59"/>
                  </a:cubicBezTo>
                  <a:cubicBezTo>
                    <a:pt x="20" y="59"/>
                    <a:pt x="20" y="59"/>
                    <a:pt x="20" y="59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54" y="44"/>
                    <a:pt x="54" y="44"/>
                    <a:pt x="54" y="4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</p:grpSp>
      <p:sp>
        <p:nvSpPr>
          <p:cNvPr id="27" name="Tijdelijke aanduiding voor tekst 26"/>
          <p:cNvSpPr>
            <a:spLocks noGrp="1"/>
          </p:cNvSpPr>
          <p:nvPr>
            <p:ph type="body" sz="quarter" idx="16" hasCustomPrompt="1"/>
          </p:nvPr>
        </p:nvSpPr>
        <p:spPr>
          <a:xfrm>
            <a:off x="1818000" y="1816248"/>
            <a:ext cx="6444000" cy="47268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312072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s, 2 columns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jdelijke aanduiding voor afbeelding 29"/>
          <p:cNvSpPr>
            <a:spLocks noGrp="1"/>
          </p:cNvSpPr>
          <p:nvPr>
            <p:ph type="pic" sz="quarter" idx="13" hasCustomPrompt="1"/>
          </p:nvPr>
        </p:nvSpPr>
        <p:spPr>
          <a:xfrm>
            <a:off x="8756074" y="0"/>
            <a:ext cx="3435926" cy="6856413"/>
          </a:xfrm>
        </p:spPr>
        <p:txBody>
          <a:bodyPr anchor="t" anchorCtr="0">
            <a:normAutofit/>
          </a:bodyPr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650" b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Insert image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818000" y="348716"/>
            <a:ext cx="6740686" cy="890861"/>
          </a:xfrm>
        </p:spPr>
        <p:txBody>
          <a:bodyPr anchor="ctr" anchorCtr="0">
            <a:noAutofit/>
          </a:bodyPr>
          <a:lstStyle>
            <a:lvl1pPr>
              <a:defRPr sz="2750" b="0">
                <a:solidFill>
                  <a:schemeClr val="accent1"/>
                </a:solidFill>
              </a:defRPr>
            </a:lvl1pPr>
          </a:lstStyle>
          <a:p>
            <a:r>
              <a:rPr lang="en-GB" noProof="0" dirty="0"/>
              <a:t>Heading Verdana regular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7B3FD5CE-A3B4-4581-86E7-2B72FE12CCC4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grpSp>
        <p:nvGrpSpPr>
          <p:cNvPr id="5" name="Group 100"/>
          <p:cNvGrpSpPr>
            <a:grpSpLocks noChangeAspect="1"/>
          </p:cNvGrpSpPr>
          <p:nvPr userDrawn="1"/>
        </p:nvGrpSpPr>
        <p:grpSpPr bwMode="auto">
          <a:xfrm>
            <a:off x="319087" y="319088"/>
            <a:ext cx="950119" cy="950119"/>
            <a:chOff x="3360" y="1680"/>
            <a:chExt cx="962" cy="962"/>
          </a:xfrm>
        </p:grpSpPr>
        <p:sp>
          <p:nvSpPr>
            <p:cNvPr id="7" name="Rectangle 101"/>
            <p:cNvSpPr>
              <a:spLocks noChangeArrowheads="1"/>
            </p:cNvSpPr>
            <p:nvPr/>
          </p:nvSpPr>
          <p:spPr bwMode="auto">
            <a:xfrm>
              <a:off x="3360" y="1680"/>
              <a:ext cx="962" cy="9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8" name="Rectangle 102"/>
            <p:cNvSpPr>
              <a:spLocks noChangeArrowheads="1"/>
            </p:cNvSpPr>
            <p:nvPr/>
          </p:nvSpPr>
          <p:spPr bwMode="auto">
            <a:xfrm>
              <a:off x="3390" y="2311"/>
              <a:ext cx="902" cy="30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9" name="Rectangle 103"/>
            <p:cNvSpPr>
              <a:spLocks noChangeArrowheads="1"/>
            </p:cNvSpPr>
            <p:nvPr/>
          </p:nvSpPr>
          <p:spPr bwMode="auto">
            <a:xfrm>
              <a:off x="3390" y="1710"/>
              <a:ext cx="902" cy="60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0" name="Freeform 104"/>
            <p:cNvSpPr>
              <a:spLocks/>
            </p:cNvSpPr>
            <p:nvPr/>
          </p:nvSpPr>
          <p:spPr bwMode="auto">
            <a:xfrm>
              <a:off x="3685" y="2474"/>
              <a:ext cx="52" cy="74"/>
            </a:xfrm>
            <a:custGeom>
              <a:avLst/>
              <a:gdLst>
                <a:gd name="T0" fmla="*/ 17 w 29"/>
                <a:gd name="T1" fmla="*/ 42 h 42"/>
                <a:gd name="T2" fmla="*/ 12 w 29"/>
                <a:gd name="T3" fmla="*/ 42 h 42"/>
                <a:gd name="T4" fmla="*/ 0 w 29"/>
                <a:gd name="T5" fmla="*/ 0 h 42"/>
                <a:gd name="T6" fmla="*/ 6 w 29"/>
                <a:gd name="T7" fmla="*/ 0 h 42"/>
                <a:gd name="T8" fmla="*/ 13 w 29"/>
                <a:gd name="T9" fmla="*/ 30 h 42"/>
                <a:gd name="T10" fmla="*/ 15 w 29"/>
                <a:gd name="T11" fmla="*/ 35 h 42"/>
                <a:gd name="T12" fmla="*/ 15 w 29"/>
                <a:gd name="T13" fmla="*/ 35 h 42"/>
                <a:gd name="T14" fmla="*/ 16 w 29"/>
                <a:gd name="T15" fmla="*/ 30 h 42"/>
                <a:gd name="T16" fmla="*/ 24 w 29"/>
                <a:gd name="T17" fmla="*/ 0 h 42"/>
                <a:gd name="T18" fmla="*/ 29 w 29"/>
                <a:gd name="T19" fmla="*/ 0 h 42"/>
                <a:gd name="T20" fmla="*/ 17 w 29"/>
                <a:gd name="T21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" h="42">
                  <a:moveTo>
                    <a:pt x="17" y="42"/>
                  </a:moveTo>
                  <a:cubicBezTo>
                    <a:pt x="12" y="42"/>
                    <a:pt x="12" y="42"/>
                    <a:pt x="12" y="4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2"/>
                    <a:pt x="15" y="35"/>
                    <a:pt x="15" y="35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5"/>
                    <a:pt x="15" y="32"/>
                    <a:pt x="16" y="3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17" y="42"/>
                    <a:pt x="17" y="42"/>
                    <a:pt x="17" y="4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1" name="Freeform 105"/>
            <p:cNvSpPr>
              <a:spLocks noEditPoints="1"/>
            </p:cNvSpPr>
            <p:nvPr/>
          </p:nvSpPr>
          <p:spPr bwMode="auto">
            <a:xfrm>
              <a:off x="3745" y="2469"/>
              <a:ext cx="13" cy="79"/>
            </a:xfrm>
            <a:custGeom>
              <a:avLst/>
              <a:gdLst>
                <a:gd name="T0" fmla="*/ 3 w 7"/>
                <a:gd name="T1" fmla="*/ 6 h 45"/>
                <a:gd name="T2" fmla="*/ 0 w 7"/>
                <a:gd name="T3" fmla="*/ 3 h 45"/>
                <a:gd name="T4" fmla="*/ 3 w 7"/>
                <a:gd name="T5" fmla="*/ 0 h 45"/>
                <a:gd name="T6" fmla="*/ 7 w 7"/>
                <a:gd name="T7" fmla="*/ 3 h 45"/>
                <a:gd name="T8" fmla="*/ 3 w 7"/>
                <a:gd name="T9" fmla="*/ 6 h 45"/>
                <a:gd name="T10" fmla="*/ 1 w 7"/>
                <a:gd name="T11" fmla="*/ 12 h 45"/>
                <a:gd name="T12" fmla="*/ 6 w 7"/>
                <a:gd name="T13" fmla="*/ 12 h 45"/>
                <a:gd name="T14" fmla="*/ 6 w 7"/>
                <a:gd name="T15" fmla="*/ 45 h 45"/>
                <a:gd name="T16" fmla="*/ 1 w 7"/>
                <a:gd name="T17" fmla="*/ 45 h 45"/>
                <a:gd name="T18" fmla="*/ 1 w 7"/>
                <a:gd name="T19" fmla="*/ 1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45">
                  <a:moveTo>
                    <a:pt x="3" y="6"/>
                  </a:moveTo>
                  <a:cubicBezTo>
                    <a:pt x="2" y="6"/>
                    <a:pt x="0" y="5"/>
                    <a:pt x="0" y="3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5" y="0"/>
                    <a:pt x="7" y="2"/>
                    <a:pt x="7" y="3"/>
                  </a:cubicBezTo>
                  <a:cubicBezTo>
                    <a:pt x="7" y="5"/>
                    <a:pt x="5" y="6"/>
                    <a:pt x="3" y="6"/>
                  </a:cubicBezTo>
                  <a:moveTo>
                    <a:pt x="1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1" y="45"/>
                    <a:pt x="1" y="45"/>
                    <a:pt x="1" y="45"/>
                  </a:cubicBezTo>
                  <a:lnTo>
                    <a:pt x="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2" name="Freeform 106"/>
            <p:cNvSpPr>
              <a:spLocks/>
            </p:cNvSpPr>
            <p:nvPr/>
          </p:nvSpPr>
          <p:spPr bwMode="auto">
            <a:xfrm>
              <a:off x="3768" y="2490"/>
              <a:ext cx="34" cy="58"/>
            </a:xfrm>
            <a:custGeom>
              <a:avLst/>
              <a:gdLst>
                <a:gd name="T0" fmla="*/ 8 w 19"/>
                <a:gd name="T1" fmla="*/ 33 h 33"/>
                <a:gd name="T2" fmla="*/ 0 w 19"/>
                <a:gd name="T3" fmla="*/ 31 h 33"/>
                <a:gd name="T4" fmla="*/ 1 w 19"/>
                <a:gd name="T5" fmla="*/ 28 h 33"/>
                <a:gd name="T6" fmla="*/ 8 w 19"/>
                <a:gd name="T7" fmla="*/ 29 h 33"/>
                <a:gd name="T8" fmla="*/ 14 w 19"/>
                <a:gd name="T9" fmla="*/ 24 h 33"/>
                <a:gd name="T10" fmla="*/ 8 w 19"/>
                <a:gd name="T11" fmla="*/ 18 h 33"/>
                <a:gd name="T12" fmla="*/ 1 w 19"/>
                <a:gd name="T13" fmla="*/ 9 h 33"/>
                <a:gd name="T14" fmla="*/ 10 w 19"/>
                <a:gd name="T15" fmla="*/ 0 h 33"/>
                <a:gd name="T16" fmla="*/ 18 w 19"/>
                <a:gd name="T17" fmla="*/ 2 h 33"/>
                <a:gd name="T18" fmla="*/ 17 w 19"/>
                <a:gd name="T19" fmla="*/ 5 h 33"/>
                <a:gd name="T20" fmla="*/ 11 w 19"/>
                <a:gd name="T21" fmla="*/ 3 h 33"/>
                <a:gd name="T22" fmla="*/ 6 w 19"/>
                <a:gd name="T23" fmla="*/ 8 h 33"/>
                <a:gd name="T24" fmla="*/ 11 w 19"/>
                <a:gd name="T25" fmla="*/ 14 h 33"/>
                <a:gd name="T26" fmla="*/ 19 w 19"/>
                <a:gd name="T27" fmla="*/ 24 h 33"/>
                <a:gd name="T28" fmla="*/ 8 w 19"/>
                <a:gd name="T2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" h="33">
                  <a:moveTo>
                    <a:pt x="8" y="33"/>
                  </a:moveTo>
                  <a:cubicBezTo>
                    <a:pt x="5" y="33"/>
                    <a:pt x="2" y="32"/>
                    <a:pt x="0" y="31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3" y="29"/>
                    <a:pt x="5" y="29"/>
                    <a:pt x="8" y="29"/>
                  </a:cubicBezTo>
                  <a:cubicBezTo>
                    <a:pt x="11" y="29"/>
                    <a:pt x="14" y="27"/>
                    <a:pt x="14" y="24"/>
                  </a:cubicBezTo>
                  <a:cubicBezTo>
                    <a:pt x="14" y="21"/>
                    <a:pt x="12" y="19"/>
                    <a:pt x="8" y="18"/>
                  </a:cubicBezTo>
                  <a:cubicBezTo>
                    <a:pt x="2" y="15"/>
                    <a:pt x="1" y="12"/>
                    <a:pt x="1" y="9"/>
                  </a:cubicBezTo>
                  <a:cubicBezTo>
                    <a:pt x="1" y="4"/>
                    <a:pt x="5" y="0"/>
                    <a:pt x="10" y="0"/>
                  </a:cubicBezTo>
                  <a:cubicBezTo>
                    <a:pt x="14" y="0"/>
                    <a:pt x="16" y="1"/>
                    <a:pt x="18" y="2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6" y="4"/>
                    <a:pt x="14" y="3"/>
                    <a:pt x="11" y="3"/>
                  </a:cubicBezTo>
                  <a:cubicBezTo>
                    <a:pt x="8" y="3"/>
                    <a:pt x="6" y="6"/>
                    <a:pt x="6" y="8"/>
                  </a:cubicBezTo>
                  <a:cubicBezTo>
                    <a:pt x="6" y="12"/>
                    <a:pt x="8" y="13"/>
                    <a:pt x="11" y="14"/>
                  </a:cubicBezTo>
                  <a:cubicBezTo>
                    <a:pt x="18" y="17"/>
                    <a:pt x="19" y="20"/>
                    <a:pt x="19" y="24"/>
                  </a:cubicBezTo>
                  <a:cubicBezTo>
                    <a:pt x="19" y="29"/>
                    <a:pt x="15" y="33"/>
                    <a:pt x="8" y="3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3" name="Freeform 107"/>
            <p:cNvSpPr>
              <a:spLocks noEditPoints="1"/>
            </p:cNvSpPr>
            <p:nvPr/>
          </p:nvSpPr>
          <p:spPr bwMode="auto">
            <a:xfrm>
              <a:off x="3814" y="2469"/>
              <a:ext cx="11" cy="79"/>
            </a:xfrm>
            <a:custGeom>
              <a:avLst/>
              <a:gdLst>
                <a:gd name="T0" fmla="*/ 3 w 6"/>
                <a:gd name="T1" fmla="*/ 6 h 45"/>
                <a:gd name="T2" fmla="*/ 0 w 6"/>
                <a:gd name="T3" fmla="*/ 3 h 45"/>
                <a:gd name="T4" fmla="*/ 3 w 6"/>
                <a:gd name="T5" fmla="*/ 0 h 45"/>
                <a:gd name="T6" fmla="*/ 6 w 6"/>
                <a:gd name="T7" fmla="*/ 3 h 45"/>
                <a:gd name="T8" fmla="*/ 3 w 6"/>
                <a:gd name="T9" fmla="*/ 6 h 45"/>
                <a:gd name="T10" fmla="*/ 1 w 6"/>
                <a:gd name="T11" fmla="*/ 12 h 45"/>
                <a:gd name="T12" fmla="*/ 6 w 6"/>
                <a:gd name="T13" fmla="*/ 12 h 45"/>
                <a:gd name="T14" fmla="*/ 6 w 6"/>
                <a:gd name="T15" fmla="*/ 45 h 45"/>
                <a:gd name="T16" fmla="*/ 1 w 6"/>
                <a:gd name="T17" fmla="*/ 45 h 45"/>
                <a:gd name="T18" fmla="*/ 1 w 6"/>
                <a:gd name="T19" fmla="*/ 1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45">
                  <a:moveTo>
                    <a:pt x="3" y="6"/>
                  </a:moveTo>
                  <a:cubicBezTo>
                    <a:pt x="1" y="6"/>
                    <a:pt x="0" y="5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6" y="2"/>
                    <a:pt x="6" y="3"/>
                  </a:cubicBezTo>
                  <a:cubicBezTo>
                    <a:pt x="6" y="5"/>
                    <a:pt x="5" y="6"/>
                    <a:pt x="3" y="6"/>
                  </a:cubicBezTo>
                  <a:moveTo>
                    <a:pt x="1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1" y="45"/>
                    <a:pt x="1" y="45"/>
                    <a:pt x="1" y="45"/>
                  </a:cubicBezTo>
                  <a:lnTo>
                    <a:pt x="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4" name="Freeform 108"/>
            <p:cNvSpPr>
              <a:spLocks noEditPoints="1"/>
            </p:cNvSpPr>
            <p:nvPr/>
          </p:nvSpPr>
          <p:spPr bwMode="auto">
            <a:xfrm>
              <a:off x="3841" y="2465"/>
              <a:ext cx="42" cy="83"/>
            </a:xfrm>
            <a:custGeom>
              <a:avLst/>
              <a:gdLst>
                <a:gd name="T0" fmla="*/ 9 w 24"/>
                <a:gd name="T1" fmla="*/ 47 h 47"/>
                <a:gd name="T2" fmla="*/ 0 w 24"/>
                <a:gd name="T3" fmla="*/ 45 h 47"/>
                <a:gd name="T4" fmla="*/ 0 w 24"/>
                <a:gd name="T5" fmla="*/ 0 h 47"/>
                <a:gd name="T6" fmla="*/ 5 w 24"/>
                <a:gd name="T7" fmla="*/ 0 h 47"/>
                <a:gd name="T8" fmla="*/ 5 w 24"/>
                <a:gd name="T9" fmla="*/ 16 h 47"/>
                <a:gd name="T10" fmla="*/ 11 w 24"/>
                <a:gd name="T11" fmla="*/ 14 h 47"/>
                <a:gd name="T12" fmla="*/ 24 w 24"/>
                <a:gd name="T13" fmla="*/ 30 h 47"/>
                <a:gd name="T14" fmla="*/ 9 w 24"/>
                <a:gd name="T15" fmla="*/ 47 h 47"/>
                <a:gd name="T16" fmla="*/ 10 w 24"/>
                <a:gd name="T17" fmla="*/ 17 h 47"/>
                <a:gd name="T18" fmla="*/ 5 w 24"/>
                <a:gd name="T19" fmla="*/ 18 h 47"/>
                <a:gd name="T20" fmla="*/ 5 w 24"/>
                <a:gd name="T21" fmla="*/ 43 h 47"/>
                <a:gd name="T22" fmla="*/ 9 w 24"/>
                <a:gd name="T23" fmla="*/ 44 h 47"/>
                <a:gd name="T24" fmla="*/ 19 w 24"/>
                <a:gd name="T25" fmla="*/ 30 h 47"/>
                <a:gd name="T26" fmla="*/ 10 w 24"/>
                <a:gd name="T27" fmla="*/ 1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" h="47">
                  <a:moveTo>
                    <a:pt x="9" y="47"/>
                  </a:moveTo>
                  <a:cubicBezTo>
                    <a:pt x="5" y="47"/>
                    <a:pt x="2" y="46"/>
                    <a:pt x="0" y="4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6" y="15"/>
                    <a:pt x="8" y="14"/>
                    <a:pt x="11" y="14"/>
                  </a:cubicBezTo>
                  <a:cubicBezTo>
                    <a:pt x="19" y="14"/>
                    <a:pt x="24" y="20"/>
                    <a:pt x="24" y="30"/>
                  </a:cubicBezTo>
                  <a:cubicBezTo>
                    <a:pt x="24" y="40"/>
                    <a:pt x="19" y="47"/>
                    <a:pt x="9" y="47"/>
                  </a:cubicBezTo>
                  <a:moveTo>
                    <a:pt x="10" y="17"/>
                  </a:moveTo>
                  <a:cubicBezTo>
                    <a:pt x="8" y="17"/>
                    <a:pt x="6" y="18"/>
                    <a:pt x="5" y="18"/>
                  </a:cubicBezTo>
                  <a:cubicBezTo>
                    <a:pt x="5" y="43"/>
                    <a:pt x="5" y="43"/>
                    <a:pt x="5" y="43"/>
                  </a:cubicBezTo>
                  <a:cubicBezTo>
                    <a:pt x="6" y="44"/>
                    <a:pt x="8" y="44"/>
                    <a:pt x="9" y="44"/>
                  </a:cubicBezTo>
                  <a:cubicBezTo>
                    <a:pt x="16" y="44"/>
                    <a:pt x="19" y="38"/>
                    <a:pt x="19" y="30"/>
                  </a:cubicBezTo>
                  <a:cubicBezTo>
                    <a:pt x="19" y="23"/>
                    <a:pt x="16" y="17"/>
                    <a:pt x="10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5" name="Rectangle 109"/>
            <p:cNvSpPr>
              <a:spLocks noChangeArrowheads="1"/>
            </p:cNvSpPr>
            <p:nvPr/>
          </p:nvSpPr>
          <p:spPr bwMode="auto">
            <a:xfrm>
              <a:off x="3897" y="2465"/>
              <a:ext cx="9" cy="8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6" name="Freeform 110"/>
            <p:cNvSpPr>
              <a:spLocks/>
            </p:cNvSpPr>
            <p:nvPr/>
          </p:nvSpPr>
          <p:spPr bwMode="auto">
            <a:xfrm>
              <a:off x="3917" y="2490"/>
              <a:ext cx="46" cy="81"/>
            </a:xfrm>
            <a:custGeom>
              <a:avLst/>
              <a:gdLst>
                <a:gd name="T0" fmla="*/ 11 w 26"/>
                <a:gd name="T1" fmla="*/ 46 h 46"/>
                <a:gd name="T2" fmla="*/ 6 w 26"/>
                <a:gd name="T3" fmla="*/ 46 h 46"/>
                <a:gd name="T4" fmla="*/ 11 w 26"/>
                <a:gd name="T5" fmla="*/ 33 h 46"/>
                <a:gd name="T6" fmla="*/ 0 w 26"/>
                <a:gd name="T7" fmla="*/ 0 h 46"/>
                <a:gd name="T8" fmla="*/ 6 w 26"/>
                <a:gd name="T9" fmla="*/ 0 h 46"/>
                <a:gd name="T10" fmla="*/ 13 w 26"/>
                <a:gd name="T11" fmla="*/ 24 h 46"/>
                <a:gd name="T12" fmla="*/ 13 w 26"/>
                <a:gd name="T13" fmla="*/ 28 h 46"/>
                <a:gd name="T14" fmla="*/ 14 w 26"/>
                <a:gd name="T15" fmla="*/ 28 h 46"/>
                <a:gd name="T16" fmla="*/ 14 w 26"/>
                <a:gd name="T17" fmla="*/ 24 h 46"/>
                <a:gd name="T18" fmla="*/ 21 w 26"/>
                <a:gd name="T19" fmla="*/ 0 h 46"/>
                <a:gd name="T20" fmla="*/ 26 w 26"/>
                <a:gd name="T21" fmla="*/ 0 h 46"/>
                <a:gd name="T22" fmla="*/ 11 w 26"/>
                <a:gd name="T2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" h="46">
                  <a:moveTo>
                    <a:pt x="11" y="46"/>
                  </a:moveTo>
                  <a:cubicBezTo>
                    <a:pt x="6" y="46"/>
                    <a:pt x="6" y="46"/>
                    <a:pt x="6" y="46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6"/>
                    <a:pt x="13" y="28"/>
                    <a:pt x="13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28"/>
                    <a:pt x="14" y="26"/>
                    <a:pt x="14" y="24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1" y="46"/>
                    <a:pt x="11" y="46"/>
                    <a:pt x="11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7" name="Freeform 111"/>
            <p:cNvSpPr>
              <a:spLocks/>
            </p:cNvSpPr>
            <p:nvPr/>
          </p:nvSpPr>
          <p:spPr bwMode="auto">
            <a:xfrm>
              <a:off x="3998" y="2490"/>
              <a:ext cx="46" cy="81"/>
            </a:xfrm>
            <a:custGeom>
              <a:avLst/>
              <a:gdLst>
                <a:gd name="T0" fmla="*/ 11 w 26"/>
                <a:gd name="T1" fmla="*/ 46 h 46"/>
                <a:gd name="T2" fmla="*/ 6 w 26"/>
                <a:gd name="T3" fmla="*/ 46 h 46"/>
                <a:gd name="T4" fmla="*/ 11 w 26"/>
                <a:gd name="T5" fmla="*/ 33 h 46"/>
                <a:gd name="T6" fmla="*/ 0 w 26"/>
                <a:gd name="T7" fmla="*/ 0 h 46"/>
                <a:gd name="T8" fmla="*/ 6 w 26"/>
                <a:gd name="T9" fmla="*/ 0 h 46"/>
                <a:gd name="T10" fmla="*/ 12 w 26"/>
                <a:gd name="T11" fmla="*/ 24 h 46"/>
                <a:gd name="T12" fmla="*/ 13 w 26"/>
                <a:gd name="T13" fmla="*/ 28 h 46"/>
                <a:gd name="T14" fmla="*/ 13 w 26"/>
                <a:gd name="T15" fmla="*/ 28 h 46"/>
                <a:gd name="T16" fmla="*/ 14 w 26"/>
                <a:gd name="T17" fmla="*/ 24 h 46"/>
                <a:gd name="T18" fmla="*/ 21 w 26"/>
                <a:gd name="T19" fmla="*/ 0 h 46"/>
                <a:gd name="T20" fmla="*/ 26 w 26"/>
                <a:gd name="T21" fmla="*/ 0 h 46"/>
                <a:gd name="T22" fmla="*/ 11 w 26"/>
                <a:gd name="T2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" h="46">
                  <a:moveTo>
                    <a:pt x="11" y="46"/>
                  </a:moveTo>
                  <a:cubicBezTo>
                    <a:pt x="6" y="46"/>
                    <a:pt x="6" y="46"/>
                    <a:pt x="6" y="46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3" y="26"/>
                    <a:pt x="13" y="28"/>
                    <a:pt x="13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8"/>
                    <a:pt x="14" y="26"/>
                    <a:pt x="14" y="24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1" y="46"/>
                    <a:pt x="11" y="46"/>
                    <a:pt x="11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8" name="Freeform 112"/>
            <p:cNvSpPr>
              <a:spLocks noEditPoints="1"/>
            </p:cNvSpPr>
            <p:nvPr/>
          </p:nvSpPr>
          <p:spPr bwMode="auto">
            <a:xfrm>
              <a:off x="4051" y="2490"/>
              <a:ext cx="44" cy="58"/>
            </a:xfrm>
            <a:custGeom>
              <a:avLst/>
              <a:gdLst>
                <a:gd name="T0" fmla="*/ 13 w 25"/>
                <a:gd name="T1" fmla="*/ 33 h 33"/>
                <a:gd name="T2" fmla="*/ 0 w 25"/>
                <a:gd name="T3" fmla="*/ 17 h 33"/>
                <a:gd name="T4" fmla="*/ 13 w 25"/>
                <a:gd name="T5" fmla="*/ 0 h 33"/>
                <a:gd name="T6" fmla="*/ 25 w 25"/>
                <a:gd name="T7" fmla="*/ 17 h 33"/>
                <a:gd name="T8" fmla="*/ 13 w 25"/>
                <a:gd name="T9" fmla="*/ 33 h 33"/>
                <a:gd name="T10" fmla="*/ 13 w 25"/>
                <a:gd name="T11" fmla="*/ 3 h 33"/>
                <a:gd name="T12" fmla="*/ 5 w 25"/>
                <a:gd name="T13" fmla="*/ 17 h 33"/>
                <a:gd name="T14" fmla="*/ 13 w 25"/>
                <a:gd name="T15" fmla="*/ 30 h 33"/>
                <a:gd name="T16" fmla="*/ 20 w 25"/>
                <a:gd name="T17" fmla="*/ 17 h 33"/>
                <a:gd name="T18" fmla="*/ 13 w 25"/>
                <a:gd name="T1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33">
                  <a:moveTo>
                    <a:pt x="13" y="33"/>
                  </a:moveTo>
                  <a:cubicBezTo>
                    <a:pt x="4" y="33"/>
                    <a:pt x="0" y="26"/>
                    <a:pt x="0" y="17"/>
                  </a:cubicBezTo>
                  <a:cubicBezTo>
                    <a:pt x="0" y="7"/>
                    <a:pt x="4" y="0"/>
                    <a:pt x="13" y="0"/>
                  </a:cubicBezTo>
                  <a:cubicBezTo>
                    <a:pt x="22" y="0"/>
                    <a:pt x="25" y="7"/>
                    <a:pt x="25" y="17"/>
                  </a:cubicBezTo>
                  <a:cubicBezTo>
                    <a:pt x="25" y="26"/>
                    <a:pt x="21" y="33"/>
                    <a:pt x="13" y="33"/>
                  </a:cubicBezTo>
                  <a:moveTo>
                    <a:pt x="13" y="3"/>
                  </a:moveTo>
                  <a:cubicBezTo>
                    <a:pt x="7" y="3"/>
                    <a:pt x="5" y="10"/>
                    <a:pt x="5" y="17"/>
                  </a:cubicBezTo>
                  <a:cubicBezTo>
                    <a:pt x="5" y="23"/>
                    <a:pt x="7" y="30"/>
                    <a:pt x="13" y="30"/>
                  </a:cubicBezTo>
                  <a:cubicBezTo>
                    <a:pt x="19" y="30"/>
                    <a:pt x="20" y="23"/>
                    <a:pt x="20" y="17"/>
                  </a:cubicBezTo>
                  <a:cubicBezTo>
                    <a:pt x="20" y="10"/>
                    <a:pt x="19" y="3"/>
                    <a:pt x="13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9" name="Freeform 113"/>
            <p:cNvSpPr>
              <a:spLocks/>
            </p:cNvSpPr>
            <p:nvPr/>
          </p:nvSpPr>
          <p:spPr bwMode="auto">
            <a:xfrm>
              <a:off x="4110" y="2490"/>
              <a:ext cx="39" cy="58"/>
            </a:xfrm>
            <a:custGeom>
              <a:avLst/>
              <a:gdLst>
                <a:gd name="T0" fmla="*/ 11 w 22"/>
                <a:gd name="T1" fmla="*/ 33 h 33"/>
                <a:gd name="T2" fmla="*/ 0 w 22"/>
                <a:gd name="T3" fmla="*/ 23 h 33"/>
                <a:gd name="T4" fmla="*/ 0 w 22"/>
                <a:gd name="T5" fmla="*/ 0 h 33"/>
                <a:gd name="T6" fmla="*/ 5 w 22"/>
                <a:gd name="T7" fmla="*/ 0 h 33"/>
                <a:gd name="T8" fmla="*/ 5 w 22"/>
                <a:gd name="T9" fmla="*/ 23 h 33"/>
                <a:gd name="T10" fmla="*/ 11 w 22"/>
                <a:gd name="T11" fmla="*/ 30 h 33"/>
                <a:gd name="T12" fmla="*/ 17 w 22"/>
                <a:gd name="T13" fmla="*/ 28 h 33"/>
                <a:gd name="T14" fmla="*/ 17 w 22"/>
                <a:gd name="T15" fmla="*/ 0 h 33"/>
                <a:gd name="T16" fmla="*/ 22 w 22"/>
                <a:gd name="T17" fmla="*/ 0 h 33"/>
                <a:gd name="T18" fmla="*/ 22 w 22"/>
                <a:gd name="T19" fmla="*/ 31 h 33"/>
                <a:gd name="T20" fmla="*/ 11 w 22"/>
                <a:gd name="T21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33">
                  <a:moveTo>
                    <a:pt x="11" y="33"/>
                  </a:moveTo>
                  <a:cubicBezTo>
                    <a:pt x="3" y="33"/>
                    <a:pt x="0" y="29"/>
                    <a:pt x="0" y="2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7"/>
                    <a:pt x="7" y="30"/>
                    <a:pt x="11" y="30"/>
                  </a:cubicBezTo>
                  <a:cubicBezTo>
                    <a:pt x="14" y="30"/>
                    <a:pt x="16" y="29"/>
                    <a:pt x="17" y="28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0" y="32"/>
                    <a:pt x="16" y="33"/>
                    <a:pt x="11" y="3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20" name="Freeform 114"/>
            <p:cNvSpPr>
              <a:spLocks/>
            </p:cNvSpPr>
            <p:nvPr/>
          </p:nvSpPr>
          <p:spPr bwMode="auto">
            <a:xfrm>
              <a:off x="4164" y="2490"/>
              <a:ext cx="25" cy="58"/>
            </a:xfrm>
            <a:custGeom>
              <a:avLst/>
              <a:gdLst>
                <a:gd name="T0" fmla="*/ 13 w 14"/>
                <a:gd name="T1" fmla="*/ 4 h 33"/>
                <a:gd name="T2" fmla="*/ 5 w 14"/>
                <a:gd name="T3" fmla="*/ 5 h 33"/>
                <a:gd name="T4" fmla="*/ 5 w 14"/>
                <a:gd name="T5" fmla="*/ 33 h 33"/>
                <a:gd name="T6" fmla="*/ 0 w 14"/>
                <a:gd name="T7" fmla="*/ 33 h 33"/>
                <a:gd name="T8" fmla="*/ 0 w 14"/>
                <a:gd name="T9" fmla="*/ 2 h 33"/>
                <a:gd name="T10" fmla="*/ 14 w 14"/>
                <a:gd name="T11" fmla="*/ 0 h 33"/>
                <a:gd name="T12" fmla="*/ 13 w 14"/>
                <a:gd name="T13" fmla="*/ 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3">
                  <a:moveTo>
                    <a:pt x="13" y="4"/>
                  </a:moveTo>
                  <a:cubicBezTo>
                    <a:pt x="10" y="3"/>
                    <a:pt x="7" y="3"/>
                    <a:pt x="5" y="5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1"/>
                    <a:pt x="6" y="0"/>
                    <a:pt x="14" y="0"/>
                  </a:cubicBezTo>
                  <a:cubicBezTo>
                    <a:pt x="13" y="4"/>
                    <a:pt x="13" y="4"/>
                    <a:pt x="13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21" name="Freeform 115"/>
            <p:cNvSpPr>
              <a:spLocks/>
            </p:cNvSpPr>
            <p:nvPr/>
          </p:nvSpPr>
          <p:spPr bwMode="auto">
            <a:xfrm>
              <a:off x="4194" y="2490"/>
              <a:ext cx="34" cy="58"/>
            </a:xfrm>
            <a:custGeom>
              <a:avLst/>
              <a:gdLst>
                <a:gd name="T0" fmla="*/ 9 w 19"/>
                <a:gd name="T1" fmla="*/ 33 h 33"/>
                <a:gd name="T2" fmla="*/ 0 w 19"/>
                <a:gd name="T3" fmla="*/ 31 h 33"/>
                <a:gd name="T4" fmla="*/ 2 w 19"/>
                <a:gd name="T5" fmla="*/ 28 h 33"/>
                <a:gd name="T6" fmla="*/ 8 w 19"/>
                <a:gd name="T7" fmla="*/ 29 h 33"/>
                <a:gd name="T8" fmla="*/ 14 w 19"/>
                <a:gd name="T9" fmla="*/ 24 h 33"/>
                <a:gd name="T10" fmla="*/ 9 w 19"/>
                <a:gd name="T11" fmla="*/ 18 h 33"/>
                <a:gd name="T12" fmla="*/ 1 w 19"/>
                <a:gd name="T13" fmla="*/ 9 h 33"/>
                <a:gd name="T14" fmla="*/ 11 w 19"/>
                <a:gd name="T15" fmla="*/ 0 h 33"/>
                <a:gd name="T16" fmla="*/ 18 w 19"/>
                <a:gd name="T17" fmla="*/ 2 h 33"/>
                <a:gd name="T18" fmla="*/ 17 w 19"/>
                <a:gd name="T19" fmla="*/ 5 h 33"/>
                <a:gd name="T20" fmla="*/ 12 w 19"/>
                <a:gd name="T21" fmla="*/ 3 h 33"/>
                <a:gd name="T22" fmla="*/ 6 w 19"/>
                <a:gd name="T23" fmla="*/ 8 h 33"/>
                <a:gd name="T24" fmla="*/ 12 w 19"/>
                <a:gd name="T25" fmla="*/ 14 h 33"/>
                <a:gd name="T26" fmla="*/ 19 w 19"/>
                <a:gd name="T27" fmla="*/ 24 h 33"/>
                <a:gd name="T28" fmla="*/ 9 w 19"/>
                <a:gd name="T2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" h="33">
                  <a:moveTo>
                    <a:pt x="9" y="33"/>
                  </a:moveTo>
                  <a:cubicBezTo>
                    <a:pt x="5" y="33"/>
                    <a:pt x="2" y="32"/>
                    <a:pt x="0" y="31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3" y="29"/>
                    <a:pt x="5" y="29"/>
                    <a:pt x="8" y="29"/>
                  </a:cubicBezTo>
                  <a:cubicBezTo>
                    <a:pt x="12" y="29"/>
                    <a:pt x="14" y="27"/>
                    <a:pt x="14" y="24"/>
                  </a:cubicBezTo>
                  <a:cubicBezTo>
                    <a:pt x="14" y="21"/>
                    <a:pt x="12" y="19"/>
                    <a:pt x="9" y="18"/>
                  </a:cubicBezTo>
                  <a:cubicBezTo>
                    <a:pt x="2" y="15"/>
                    <a:pt x="1" y="12"/>
                    <a:pt x="1" y="9"/>
                  </a:cubicBezTo>
                  <a:cubicBezTo>
                    <a:pt x="1" y="4"/>
                    <a:pt x="5" y="0"/>
                    <a:pt x="11" y="0"/>
                  </a:cubicBezTo>
                  <a:cubicBezTo>
                    <a:pt x="14" y="0"/>
                    <a:pt x="17" y="1"/>
                    <a:pt x="18" y="2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6" y="4"/>
                    <a:pt x="14" y="3"/>
                    <a:pt x="12" y="3"/>
                  </a:cubicBezTo>
                  <a:cubicBezTo>
                    <a:pt x="8" y="3"/>
                    <a:pt x="6" y="6"/>
                    <a:pt x="6" y="8"/>
                  </a:cubicBezTo>
                  <a:cubicBezTo>
                    <a:pt x="6" y="12"/>
                    <a:pt x="8" y="13"/>
                    <a:pt x="12" y="14"/>
                  </a:cubicBezTo>
                  <a:cubicBezTo>
                    <a:pt x="18" y="17"/>
                    <a:pt x="19" y="20"/>
                    <a:pt x="19" y="24"/>
                  </a:cubicBezTo>
                  <a:cubicBezTo>
                    <a:pt x="19" y="29"/>
                    <a:pt x="15" y="33"/>
                    <a:pt x="9" y="3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22" name="Freeform 116"/>
            <p:cNvSpPr>
              <a:spLocks noEditPoints="1"/>
            </p:cNvSpPr>
            <p:nvPr/>
          </p:nvSpPr>
          <p:spPr bwMode="auto">
            <a:xfrm>
              <a:off x="3471" y="1791"/>
              <a:ext cx="122" cy="149"/>
            </a:xfrm>
            <a:custGeom>
              <a:avLst/>
              <a:gdLst>
                <a:gd name="T0" fmla="*/ 61 w 69"/>
                <a:gd name="T1" fmla="*/ 41 h 84"/>
                <a:gd name="T2" fmla="*/ 69 w 69"/>
                <a:gd name="T3" fmla="*/ 59 h 84"/>
                <a:gd name="T4" fmla="*/ 43 w 69"/>
                <a:gd name="T5" fmla="*/ 84 h 84"/>
                <a:gd name="T6" fmla="*/ 0 w 69"/>
                <a:gd name="T7" fmla="*/ 84 h 84"/>
                <a:gd name="T8" fmla="*/ 0 w 69"/>
                <a:gd name="T9" fmla="*/ 0 h 84"/>
                <a:gd name="T10" fmla="*/ 43 w 69"/>
                <a:gd name="T11" fmla="*/ 0 h 84"/>
                <a:gd name="T12" fmla="*/ 68 w 69"/>
                <a:gd name="T13" fmla="*/ 24 h 84"/>
                <a:gd name="T14" fmla="*/ 61 w 69"/>
                <a:gd name="T15" fmla="*/ 41 h 84"/>
                <a:gd name="T16" fmla="*/ 43 w 69"/>
                <a:gd name="T17" fmla="*/ 34 h 84"/>
                <a:gd name="T18" fmla="*/ 43 w 69"/>
                <a:gd name="T19" fmla="*/ 34 h 84"/>
                <a:gd name="T20" fmla="*/ 53 w 69"/>
                <a:gd name="T21" fmla="*/ 24 h 84"/>
                <a:gd name="T22" fmla="*/ 43 w 69"/>
                <a:gd name="T23" fmla="*/ 15 h 84"/>
                <a:gd name="T24" fmla="*/ 15 w 69"/>
                <a:gd name="T25" fmla="*/ 15 h 84"/>
                <a:gd name="T26" fmla="*/ 15 w 69"/>
                <a:gd name="T27" fmla="*/ 69 h 84"/>
                <a:gd name="T28" fmla="*/ 43 w 69"/>
                <a:gd name="T29" fmla="*/ 69 h 84"/>
                <a:gd name="T30" fmla="*/ 54 w 69"/>
                <a:gd name="T31" fmla="*/ 59 h 84"/>
                <a:gd name="T32" fmla="*/ 43 w 69"/>
                <a:gd name="T33" fmla="*/ 49 h 84"/>
                <a:gd name="T34" fmla="*/ 20 w 69"/>
                <a:gd name="T35" fmla="*/ 49 h 84"/>
                <a:gd name="T36" fmla="*/ 20 w 69"/>
                <a:gd name="T37" fmla="*/ 34 h 84"/>
                <a:gd name="T38" fmla="*/ 43 w 69"/>
                <a:gd name="T39" fmla="*/ 3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9" h="84">
                  <a:moveTo>
                    <a:pt x="61" y="41"/>
                  </a:moveTo>
                  <a:cubicBezTo>
                    <a:pt x="66" y="46"/>
                    <a:pt x="69" y="52"/>
                    <a:pt x="69" y="59"/>
                  </a:cubicBezTo>
                  <a:cubicBezTo>
                    <a:pt x="69" y="73"/>
                    <a:pt x="57" y="84"/>
                    <a:pt x="43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57" y="0"/>
                    <a:pt x="68" y="11"/>
                    <a:pt x="68" y="24"/>
                  </a:cubicBezTo>
                  <a:cubicBezTo>
                    <a:pt x="68" y="31"/>
                    <a:pt x="65" y="37"/>
                    <a:pt x="61" y="41"/>
                  </a:cubicBezTo>
                  <a:moveTo>
                    <a:pt x="43" y="34"/>
                  </a:moveTo>
                  <a:cubicBezTo>
                    <a:pt x="43" y="34"/>
                    <a:pt x="43" y="34"/>
                    <a:pt x="43" y="34"/>
                  </a:cubicBezTo>
                  <a:cubicBezTo>
                    <a:pt x="49" y="34"/>
                    <a:pt x="53" y="30"/>
                    <a:pt x="53" y="24"/>
                  </a:cubicBezTo>
                  <a:cubicBezTo>
                    <a:pt x="53" y="19"/>
                    <a:pt x="49" y="15"/>
                    <a:pt x="43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9" y="69"/>
                    <a:pt x="54" y="65"/>
                    <a:pt x="54" y="59"/>
                  </a:cubicBezTo>
                  <a:cubicBezTo>
                    <a:pt x="54" y="53"/>
                    <a:pt x="49" y="49"/>
                    <a:pt x="43" y="49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0" y="34"/>
                    <a:pt x="20" y="34"/>
                    <a:pt x="20" y="34"/>
                  </a:cubicBezTo>
                  <a:lnTo>
                    <a:pt x="43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23" name="Freeform 117"/>
            <p:cNvSpPr>
              <a:spLocks/>
            </p:cNvSpPr>
            <p:nvPr/>
          </p:nvSpPr>
          <p:spPr bwMode="auto">
            <a:xfrm>
              <a:off x="3768" y="1791"/>
              <a:ext cx="122" cy="149"/>
            </a:xfrm>
            <a:custGeom>
              <a:avLst/>
              <a:gdLst>
                <a:gd name="T0" fmla="*/ 44 w 69"/>
                <a:gd name="T1" fmla="*/ 0 h 84"/>
                <a:gd name="T2" fmla="*/ 44 w 69"/>
                <a:gd name="T3" fmla="*/ 0 h 84"/>
                <a:gd name="T4" fmla="*/ 68 w 69"/>
                <a:gd name="T5" fmla="*/ 24 h 84"/>
                <a:gd name="T6" fmla="*/ 62 w 69"/>
                <a:gd name="T7" fmla="*/ 41 h 84"/>
                <a:gd name="T8" fmla="*/ 69 w 69"/>
                <a:gd name="T9" fmla="*/ 59 h 84"/>
                <a:gd name="T10" fmla="*/ 69 w 69"/>
                <a:gd name="T11" fmla="*/ 84 h 84"/>
                <a:gd name="T12" fmla="*/ 54 w 69"/>
                <a:gd name="T13" fmla="*/ 84 h 84"/>
                <a:gd name="T14" fmla="*/ 54 w 69"/>
                <a:gd name="T15" fmla="*/ 59 h 84"/>
                <a:gd name="T16" fmla="*/ 44 w 69"/>
                <a:gd name="T17" fmla="*/ 49 h 84"/>
                <a:gd name="T18" fmla="*/ 21 w 69"/>
                <a:gd name="T19" fmla="*/ 49 h 84"/>
                <a:gd name="T20" fmla="*/ 21 w 69"/>
                <a:gd name="T21" fmla="*/ 34 h 84"/>
                <a:gd name="T22" fmla="*/ 44 w 69"/>
                <a:gd name="T23" fmla="*/ 34 h 84"/>
                <a:gd name="T24" fmla="*/ 53 w 69"/>
                <a:gd name="T25" fmla="*/ 24 h 84"/>
                <a:gd name="T26" fmla="*/ 44 w 69"/>
                <a:gd name="T27" fmla="*/ 15 h 84"/>
                <a:gd name="T28" fmla="*/ 15 w 69"/>
                <a:gd name="T29" fmla="*/ 15 h 84"/>
                <a:gd name="T30" fmla="*/ 15 w 69"/>
                <a:gd name="T31" fmla="*/ 84 h 84"/>
                <a:gd name="T32" fmla="*/ 0 w 69"/>
                <a:gd name="T33" fmla="*/ 84 h 84"/>
                <a:gd name="T34" fmla="*/ 0 w 69"/>
                <a:gd name="T35" fmla="*/ 0 h 84"/>
                <a:gd name="T36" fmla="*/ 44 w 69"/>
                <a:gd name="T37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9" h="84">
                  <a:moveTo>
                    <a:pt x="44" y="0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58" y="0"/>
                    <a:pt x="68" y="11"/>
                    <a:pt x="68" y="24"/>
                  </a:cubicBezTo>
                  <a:cubicBezTo>
                    <a:pt x="68" y="31"/>
                    <a:pt x="66" y="37"/>
                    <a:pt x="62" y="41"/>
                  </a:cubicBezTo>
                  <a:cubicBezTo>
                    <a:pt x="66" y="46"/>
                    <a:pt x="69" y="52"/>
                    <a:pt x="69" y="59"/>
                  </a:cubicBezTo>
                  <a:cubicBezTo>
                    <a:pt x="69" y="84"/>
                    <a:pt x="69" y="84"/>
                    <a:pt x="69" y="84"/>
                  </a:cubicBezTo>
                  <a:cubicBezTo>
                    <a:pt x="54" y="84"/>
                    <a:pt x="54" y="84"/>
                    <a:pt x="54" y="84"/>
                  </a:cubicBezTo>
                  <a:cubicBezTo>
                    <a:pt x="54" y="59"/>
                    <a:pt x="54" y="59"/>
                    <a:pt x="54" y="59"/>
                  </a:cubicBezTo>
                  <a:cubicBezTo>
                    <a:pt x="54" y="53"/>
                    <a:pt x="50" y="49"/>
                    <a:pt x="44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44" y="34"/>
                    <a:pt x="44" y="34"/>
                    <a:pt x="44" y="34"/>
                  </a:cubicBezTo>
                  <a:cubicBezTo>
                    <a:pt x="49" y="34"/>
                    <a:pt x="53" y="30"/>
                    <a:pt x="53" y="24"/>
                  </a:cubicBezTo>
                  <a:cubicBezTo>
                    <a:pt x="53" y="19"/>
                    <a:pt x="49" y="15"/>
                    <a:pt x="44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84"/>
                    <a:pt x="15" y="84"/>
                    <a:pt x="15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24" name="Freeform 118"/>
            <p:cNvSpPr>
              <a:spLocks/>
            </p:cNvSpPr>
            <p:nvPr/>
          </p:nvSpPr>
          <p:spPr bwMode="auto">
            <a:xfrm>
              <a:off x="3906" y="1791"/>
              <a:ext cx="119" cy="149"/>
            </a:xfrm>
            <a:custGeom>
              <a:avLst/>
              <a:gdLst>
                <a:gd name="T0" fmla="*/ 67 w 67"/>
                <a:gd name="T1" fmla="*/ 0 h 84"/>
                <a:gd name="T2" fmla="*/ 67 w 67"/>
                <a:gd name="T3" fmla="*/ 15 h 84"/>
                <a:gd name="T4" fmla="*/ 42 w 67"/>
                <a:gd name="T5" fmla="*/ 15 h 84"/>
                <a:gd name="T6" fmla="*/ 15 w 67"/>
                <a:gd name="T7" fmla="*/ 42 h 84"/>
                <a:gd name="T8" fmla="*/ 42 w 67"/>
                <a:gd name="T9" fmla="*/ 69 h 84"/>
                <a:gd name="T10" fmla="*/ 67 w 67"/>
                <a:gd name="T11" fmla="*/ 69 h 84"/>
                <a:gd name="T12" fmla="*/ 67 w 67"/>
                <a:gd name="T13" fmla="*/ 84 h 84"/>
                <a:gd name="T14" fmla="*/ 42 w 67"/>
                <a:gd name="T15" fmla="*/ 84 h 84"/>
                <a:gd name="T16" fmla="*/ 0 w 67"/>
                <a:gd name="T17" fmla="*/ 42 h 84"/>
                <a:gd name="T18" fmla="*/ 42 w 67"/>
                <a:gd name="T19" fmla="*/ 0 h 84"/>
                <a:gd name="T20" fmla="*/ 67 w 67"/>
                <a:gd name="T21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84">
                  <a:moveTo>
                    <a:pt x="67" y="0"/>
                  </a:moveTo>
                  <a:cubicBezTo>
                    <a:pt x="67" y="15"/>
                    <a:pt x="67" y="15"/>
                    <a:pt x="67" y="15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27" y="15"/>
                    <a:pt x="15" y="27"/>
                    <a:pt x="15" y="42"/>
                  </a:cubicBezTo>
                  <a:cubicBezTo>
                    <a:pt x="15" y="57"/>
                    <a:pt x="27" y="69"/>
                    <a:pt x="42" y="69"/>
                  </a:cubicBezTo>
                  <a:cubicBezTo>
                    <a:pt x="67" y="69"/>
                    <a:pt x="67" y="69"/>
                    <a:pt x="67" y="69"/>
                  </a:cubicBezTo>
                  <a:cubicBezTo>
                    <a:pt x="67" y="84"/>
                    <a:pt x="67" y="84"/>
                    <a:pt x="67" y="84"/>
                  </a:cubicBezTo>
                  <a:cubicBezTo>
                    <a:pt x="42" y="84"/>
                    <a:pt x="42" y="84"/>
                    <a:pt x="42" y="84"/>
                  </a:cubicBezTo>
                  <a:cubicBezTo>
                    <a:pt x="19" y="84"/>
                    <a:pt x="0" y="65"/>
                    <a:pt x="0" y="42"/>
                  </a:cubicBezTo>
                  <a:cubicBezTo>
                    <a:pt x="0" y="19"/>
                    <a:pt x="19" y="0"/>
                    <a:pt x="42" y="0"/>
                  </a:cubicBezTo>
                  <a:cubicBezTo>
                    <a:pt x="67" y="0"/>
                    <a:pt x="67" y="0"/>
                    <a:pt x="6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25" name="Freeform 119"/>
            <p:cNvSpPr>
              <a:spLocks noEditPoints="1"/>
            </p:cNvSpPr>
            <p:nvPr/>
          </p:nvSpPr>
          <p:spPr bwMode="auto">
            <a:xfrm>
              <a:off x="3996" y="1788"/>
              <a:ext cx="230" cy="155"/>
            </a:xfrm>
            <a:custGeom>
              <a:avLst/>
              <a:gdLst>
                <a:gd name="T0" fmla="*/ 24 w 130"/>
                <a:gd name="T1" fmla="*/ 28 h 88"/>
                <a:gd name="T2" fmla="*/ 65 w 130"/>
                <a:gd name="T3" fmla="*/ 0 h 88"/>
                <a:gd name="T4" fmla="*/ 106 w 130"/>
                <a:gd name="T5" fmla="*/ 28 h 88"/>
                <a:gd name="T6" fmla="*/ 117 w 130"/>
                <a:gd name="T7" fmla="*/ 36 h 88"/>
                <a:gd name="T8" fmla="*/ 130 w 130"/>
                <a:gd name="T9" fmla="*/ 36 h 88"/>
                <a:gd name="T10" fmla="*/ 130 w 130"/>
                <a:gd name="T11" fmla="*/ 53 h 88"/>
                <a:gd name="T12" fmla="*/ 117 w 130"/>
                <a:gd name="T13" fmla="*/ 53 h 88"/>
                <a:gd name="T14" fmla="*/ 106 w 130"/>
                <a:gd name="T15" fmla="*/ 60 h 88"/>
                <a:gd name="T16" fmla="*/ 65 w 130"/>
                <a:gd name="T17" fmla="*/ 88 h 88"/>
                <a:gd name="T18" fmla="*/ 24 w 130"/>
                <a:gd name="T19" fmla="*/ 60 h 88"/>
                <a:gd name="T20" fmla="*/ 13 w 130"/>
                <a:gd name="T21" fmla="*/ 53 h 88"/>
                <a:gd name="T22" fmla="*/ 0 w 130"/>
                <a:gd name="T23" fmla="*/ 53 h 88"/>
                <a:gd name="T24" fmla="*/ 0 w 130"/>
                <a:gd name="T25" fmla="*/ 36 h 88"/>
                <a:gd name="T26" fmla="*/ 13 w 130"/>
                <a:gd name="T27" fmla="*/ 36 h 88"/>
                <a:gd name="T28" fmla="*/ 24 w 130"/>
                <a:gd name="T29" fmla="*/ 28 h 88"/>
                <a:gd name="T30" fmla="*/ 48 w 130"/>
                <a:gd name="T31" fmla="*/ 44 h 88"/>
                <a:gd name="T32" fmla="*/ 65 w 130"/>
                <a:gd name="T33" fmla="*/ 27 h 88"/>
                <a:gd name="T34" fmla="*/ 82 w 130"/>
                <a:gd name="T35" fmla="*/ 44 h 88"/>
                <a:gd name="T36" fmla="*/ 65 w 130"/>
                <a:gd name="T37" fmla="*/ 61 h 88"/>
                <a:gd name="T38" fmla="*/ 48 w 130"/>
                <a:gd name="T39" fmla="*/ 44 h 88"/>
                <a:gd name="T40" fmla="*/ 37 w 130"/>
                <a:gd name="T41" fmla="*/ 44 h 88"/>
                <a:gd name="T42" fmla="*/ 37 w 130"/>
                <a:gd name="T43" fmla="*/ 44 h 88"/>
                <a:gd name="T44" fmla="*/ 65 w 130"/>
                <a:gd name="T45" fmla="*/ 73 h 88"/>
                <a:gd name="T46" fmla="*/ 94 w 130"/>
                <a:gd name="T47" fmla="*/ 44 h 88"/>
                <a:gd name="T48" fmla="*/ 65 w 130"/>
                <a:gd name="T49" fmla="*/ 16 h 88"/>
                <a:gd name="T50" fmla="*/ 37 w 130"/>
                <a:gd name="T51" fmla="*/ 4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88">
                  <a:moveTo>
                    <a:pt x="24" y="28"/>
                  </a:moveTo>
                  <a:cubicBezTo>
                    <a:pt x="31" y="12"/>
                    <a:pt x="47" y="0"/>
                    <a:pt x="65" y="0"/>
                  </a:cubicBezTo>
                  <a:cubicBezTo>
                    <a:pt x="84" y="0"/>
                    <a:pt x="100" y="12"/>
                    <a:pt x="106" y="28"/>
                  </a:cubicBezTo>
                  <a:cubicBezTo>
                    <a:pt x="108" y="33"/>
                    <a:pt x="112" y="36"/>
                    <a:pt x="117" y="36"/>
                  </a:cubicBezTo>
                  <a:cubicBezTo>
                    <a:pt x="130" y="36"/>
                    <a:pt x="130" y="36"/>
                    <a:pt x="130" y="36"/>
                  </a:cubicBezTo>
                  <a:cubicBezTo>
                    <a:pt x="130" y="53"/>
                    <a:pt x="130" y="53"/>
                    <a:pt x="130" y="53"/>
                  </a:cubicBezTo>
                  <a:cubicBezTo>
                    <a:pt x="117" y="53"/>
                    <a:pt x="117" y="53"/>
                    <a:pt x="117" y="53"/>
                  </a:cubicBezTo>
                  <a:cubicBezTo>
                    <a:pt x="112" y="53"/>
                    <a:pt x="108" y="56"/>
                    <a:pt x="106" y="60"/>
                  </a:cubicBezTo>
                  <a:cubicBezTo>
                    <a:pt x="100" y="76"/>
                    <a:pt x="84" y="88"/>
                    <a:pt x="65" y="88"/>
                  </a:cubicBezTo>
                  <a:cubicBezTo>
                    <a:pt x="47" y="88"/>
                    <a:pt x="31" y="76"/>
                    <a:pt x="24" y="60"/>
                  </a:cubicBezTo>
                  <a:cubicBezTo>
                    <a:pt x="23" y="56"/>
                    <a:pt x="18" y="53"/>
                    <a:pt x="13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8" y="36"/>
                    <a:pt x="23" y="33"/>
                    <a:pt x="24" y="28"/>
                  </a:cubicBezTo>
                  <a:moveTo>
                    <a:pt x="48" y="44"/>
                  </a:moveTo>
                  <a:cubicBezTo>
                    <a:pt x="48" y="35"/>
                    <a:pt x="56" y="27"/>
                    <a:pt x="65" y="27"/>
                  </a:cubicBezTo>
                  <a:cubicBezTo>
                    <a:pt x="74" y="27"/>
                    <a:pt x="82" y="35"/>
                    <a:pt x="82" y="44"/>
                  </a:cubicBezTo>
                  <a:cubicBezTo>
                    <a:pt x="82" y="53"/>
                    <a:pt x="74" y="61"/>
                    <a:pt x="65" y="61"/>
                  </a:cubicBezTo>
                  <a:cubicBezTo>
                    <a:pt x="56" y="61"/>
                    <a:pt x="48" y="53"/>
                    <a:pt x="48" y="44"/>
                  </a:cubicBezTo>
                  <a:moveTo>
                    <a:pt x="37" y="44"/>
                  </a:moveTo>
                  <a:cubicBezTo>
                    <a:pt x="37" y="44"/>
                    <a:pt x="37" y="44"/>
                    <a:pt x="37" y="44"/>
                  </a:cubicBezTo>
                  <a:cubicBezTo>
                    <a:pt x="37" y="60"/>
                    <a:pt x="49" y="73"/>
                    <a:pt x="65" y="73"/>
                  </a:cubicBezTo>
                  <a:cubicBezTo>
                    <a:pt x="81" y="73"/>
                    <a:pt x="94" y="60"/>
                    <a:pt x="94" y="44"/>
                  </a:cubicBezTo>
                  <a:cubicBezTo>
                    <a:pt x="94" y="28"/>
                    <a:pt x="81" y="16"/>
                    <a:pt x="65" y="16"/>
                  </a:cubicBezTo>
                  <a:cubicBezTo>
                    <a:pt x="49" y="16"/>
                    <a:pt x="37" y="28"/>
                    <a:pt x="37" y="4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26" name="Freeform 120"/>
            <p:cNvSpPr>
              <a:spLocks/>
            </p:cNvSpPr>
            <p:nvPr/>
          </p:nvSpPr>
          <p:spPr bwMode="auto">
            <a:xfrm>
              <a:off x="3618" y="1788"/>
              <a:ext cx="122" cy="152"/>
            </a:xfrm>
            <a:custGeom>
              <a:avLst/>
              <a:gdLst>
                <a:gd name="T0" fmla="*/ 54 w 69"/>
                <a:gd name="T1" fmla="*/ 44 h 86"/>
                <a:gd name="T2" fmla="*/ 54 w 69"/>
                <a:gd name="T3" fmla="*/ 35 h 86"/>
                <a:gd name="T4" fmla="*/ 34 w 69"/>
                <a:gd name="T5" fmla="*/ 16 h 86"/>
                <a:gd name="T6" fmla="*/ 15 w 69"/>
                <a:gd name="T7" fmla="*/ 35 h 86"/>
                <a:gd name="T8" fmla="*/ 15 w 69"/>
                <a:gd name="T9" fmla="*/ 86 h 86"/>
                <a:gd name="T10" fmla="*/ 0 w 69"/>
                <a:gd name="T11" fmla="*/ 86 h 86"/>
                <a:gd name="T12" fmla="*/ 0 w 69"/>
                <a:gd name="T13" fmla="*/ 35 h 86"/>
                <a:gd name="T14" fmla="*/ 34 w 69"/>
                <a:gd name="T15" fmla="*/ 0 h 86"/>
                <a:gd name="T16" fmla="*/ 69 w 69"/>
                <a:gd name="T17" fmla="*/ 35 h 86"/>
                <a:gd name="T18" fmla="*/ 69 w 69"/>
                <a:gd name="T19" fmla="*/ 86 h 86"/>
                <a:gd name="T20" fmla="*/ 54 w 69"/>
                <a:gd name="T21" fmla="*/ 86 h 86"/>
                <a:gd name="T22" fmla="*/ 54 w 69"/>
                <a:gd name="T23" fmla="*/ 59 h 86"/>
                <a:gd name="T24" fmla="*/ 20 w 69"/>
                <a:gd name="T25" fmla="*/ 59 h 86"/>
                <a:gd name="T26" fmla="*/ 20 w 69"/>
                <a:gd name="T27" fmla="*/ 44 h 86"/>
                <a:gd name="T28" fmla="*/ 54 w 69"/>
                <a:gd name="T29" fmla="*/ 4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9" h="86">
                  <a:moveTo>
                    <a:pt x="54" y="44"/>
                  </a:moveTo>
                  <a:cubicBezTo>
                    <a:pt x="54" y="35"/>
                    <a:pt x="54" y="35"/>
                    <a:pt x="54" y="35"/>
                  </a:cubicBezTo>
                  <a:cubicBezTo>
                    <a:pt x="54" y="24"/>
                    <a:pt x="45" y="16"/>
                    <a:pt x="34" y="16"/>
                  </a:cubicBezTo>
                  <a:cubicBezTo>
                    <a:pt x="24" y="16"/>
                    <a:pt x="15" y="24"/>
                    <a:pt x="15" y="35"/>
                  </a:cubicBezTo>
                  <a:cubicBezTo>
                    <a:pt x="15" y="86"/>
                    <a:pt x="15" y="86"/>
                    <a:pt x="15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6"/>
                    <a:pt x="15" y="0"/>
                    <a:pt x="34" y="0"/>
                  </a:cubicBezTo>
                  <a:cubicBezTo>
                    <a:pt x="54" y="0"/>
                    <a:pt x="69" y="16"/>
                    <a:pt x="69" y="35"/>
                  </a:cubicBezTo>
                  <a:cubicBezTo>
                    <a:pt x="69" y="86"/>
                    <a:pt x="69" y="86"/>
                    <a:pt x="69" y="86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59"/>
                    <a:pt x="54" y="59"/>
                    <a:pt x="54" y="59"/>
                  </a:cubicBezTo>
                  <a:cubicBezTo>
                    <a:pt x="20" y="59"/>
                    <a:pt x="20" y="59"/>
                    <a:pt x="20" y="59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54" y="44"/>
                    <a:pt x="54" y="44"/>
                    <a:pt x="54" y="4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</p:grpSp>
      <p:sp>
        <p:nvSpPr>
          <p:cNvPr id="4" name="Tijdelijke aanduiding vo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1817687" y="1816100"/>
            <a:ext cx="3312000" cy="360000"/>
          </a:xfrm>
        </p:spPr>
        <p:txBody>
          <a:bodyPr wrap="square" anchor="ctr" anchorCtr="0">
            <a:noAutofit/>
          </a:bodyPr>
          <a:lstStyle>
            <a:lvl1pPr marL="0" indent="0">
              <a:buFont typeface="Arial" panose="020B0604020202020204" pitchFamily="34" charset="0"/>
              <a:buNone/>
              <a:defRPr b="1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noProof="0" dirty="0"/>
              <a:t>Subtitle Verdana bold</a:t>
            </a:r>
          </a:p>
        </p:txBody>
      </p:sp>
      <p:sp>
        <p:nvSpPr>
          <p:cNvPr id="32" name="Tijdelijke aanduiding voor tekst 3"/>
          <p:cNvSpPr>
            <a:spLocks noGrp="1"/>
          </p:cNvSpPr>
          <p:nvPr>
            <p:ph type="body" sz="quarter" idx="18" hasCustomPrompt="1"/>
          </p:nvPr>
        </p:nvSpPr>
        <p:spPr>
          <a:xfrm>
            <a:off x="5246687" y="1816100"/>
            <a:ext cx="3312000" cy="360000"/>
          </a:xfrm>
        </p:spPr>
        <p:txBody>
          <a:bodyPr wrap="square" anchor="ctr" anchorCtr="0">
            <a:noAutofit/>
          </a:bodyPr>
          <a:lstStyle>
            <a:lvl1pPr marL="0" indent="0">
              <a:buFont typeface="Arial" panose="020B0604020202020204" pitchFamily="34" charset="0"/>
              <a:buNone/>
              <a:defRPr b="1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noProof="0" dirty="0"/>
              <a:t>Subtitle Verdana bold</a:t>
            </a:r>
          </a:p>
        </p:txBody>
      </p:sp>
      <p:sp>
        <p:nvSpPr>
          <p:cNvPr id="27" name="Tijdelijke aanduiding voor tekst 26"/>
          <p:cNvSpPr>
            <a:spLocks noGrp="1"/>
          </p:cNvSpPr>
          <p:nvPr>
            <p:ph type="body" sz="quarter" idx="19" hasCustomPrompt="1"/>
          </p:nvPr>
        </p:nvSpPr>
        <p:spPr>
          <a:xfrm>
            <a:off x="1817686" y="2443163"/>
            <a:ext cx="3312000" cy="40968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33" name="Tijdelijke aanduiding voor tekst 26"/>
          <p:cNvSpPr>
            <a:spLocks noGrp="1"/>
          </p:cNvSpPr>
          <p:nvPr>
            <p:ph type="body" sz="quarter" idx="20" hasCustomPrompt="1"/>
          </p:nvPr>
        </p:nvSpPr>
        <p:spPr>
          <a:xfrm>
            <a:off x="5246686" y="2443163"/>
            <a:ext cx="3312000" cy="40968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42741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s, 2 column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818000" y="348716"/>
            <a:ext cx="10169686" cy="890861"/>
          </a:xfrm>
        </p:spPr>
        <p:txBody>
          <a:bodyPr wrap="square" anchor="ctr" anchorCtr="0">
            <a:noAutofit/>
          </a:bodyPr>
          <a:lstStyle>
            <a:lvl1pPr>
              <a:defRPr sz="2750" b="0">
                <a:solidFill>
                  <a:schemeClr val="accent1"/>
                </a:solidFill>
              </a:defRPr>
            </a:lvl1pPr>
          </a:lstStyle>
          <a:p>
            <a:r>
              <a:rPr lang="en-GB" noProof="0" dirty="0"/>
              <a:t>Heading Verdana regular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7B3FD5CE-A3B4-4581-86E7-2B72FE12CCC4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grpSp>
        <p:nvGrpSpPr>
          <p:cNvPr id="5" name="Group 100"/>
          <p:cNvGrpSpPr>
            <a:grpSpLocks noChangeAspect="1"/>
          </p:cNvGrpSpPr>
          <p:nvPr userDrawn="1"/>
        </p:nvGrpSpPr>
        <p:grpSpPr bwMode="auto">
          <a:xfrm>
            <a:off x="319087" y="319088"/>
            <a:ext cx="950119" cy="950119"/>
            <a:chOff x="3360" y="1680"/>
            <a:chExt cx="962" cy="962"/>
          </a:xfrm>
        </p:grpSpPr>
        <p:sp>
          <p:nvSpPr>
            <p:cNvPr id="7" name="Rectangle 101"/>
            <p:cNvSpPr>
              <a:spLocks noChangeArrowheads="1"/>
            </p:cNvSpPr>
            <p:nvPr/>
          </p:nvSpPr>
          <p:spPr bwMode="auto">
            <a:xfrm>
              <a:off x="3360" y="1680"/>
              <a:ext cx="962" cy="9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8" name="Rectangle 102"/>
            <p:cNvSpPr>
              <a:spLocks noChangeArrowheads="1"/>
            </p:cNvSpPr>
            <p:nvPr/>
          </p:nvSpPr>
          <p:spPr bwMode="auto">
            <a:xfrm>
              <a:off x="3390" y="2311"/>
              <a:ext cx="902" cy="30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9" name="Rectangle 103"/>
            <p:cNvSpPr>
              <a:spLocks noChangeArrowheads="1"/>
            </p:cNvSpPr>
            <p:nvPr/>
          </p:nvSpPr>
          <p:spPr bwMode="auto">
            <a:xfrm>
              <a:off x="3390" y="1710"/>
              <a:ext cx="902" cy="60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0" name="Freeform 104"/>
            <p:cNvSpPr>
              <a:spLocks/>
            </p:cNvSpPr>
            <p:nvPr/>
          </p:nvSpPr>
          <p:spPr bwMode="auto">
            <a:xfrm>
              <a:off x="3685" y="2474"/>
              <a:ext cx="52" cy="74"/>
            </a:xfrm>
            <a:custGeom>
              <a:avLst/>
              <a:gdLst>
                <a:gd name="T0" fmla="*/ 17 w 29"/>
                <a:gd name="T1" fmla="*/ 42 h 42"/>
                <a:gd name="T2" fmla="*/ 12 w 29"/>
                <a:gd name="T3" fmla="*/ 42 h 42"/>
                <a:gd name="T4" fmla="*/ 0 w 29"/>
                <a:gd name="T5" fmla="*/ 0 h 42"/>
                <a:gd name="T6" fmla="*/ 6 w 29"/>
                <a:gd name="T7" fmla="*/ 0 h 42"/>
                <a:gd name="T8" fmla="*/ 13 w 29"/>
                <a:gd name="T9" fmla="*/ 30 h 42"/>
                <a:gd name="T10" fmla="*/ 15 w 29"/>
                <a:gd name="T11" fmla="*/ 35 h 42"/>
                <a:gd name="T12" fmla="*/ 15 w 29"/>
                <a:gd name="T13" fmla="*/ 35 h 42"/>
                <a:gd name="T14" fmla="*/ 16 w 29"/>
                <a:gd name="T15" fmla="*/ 30 h 42"/>
                <a:gd name="T16" fmla="*/ 24 w 29"/>
                <a:gd name="T17" fmla="*/ 0 h 42"/>
                <a:gd name="T18" fmla="*/ 29 w 29"/>
                <a:gd name="T19" fmla="*/ 0 h 42"/>
                <a:gd name="T20" fmla="*/ 17 w 29"/>
                <a:gd name="T21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" h="42">
                  <a:moveTo>
                    <a:pt x="17" y="42"/>
                  </a:moveTo>
                  <a:cubicBezTo>
                    <a:pt x="12" y="42"/>
                    <a:pt x="12" y="42"/>
                    <a:pt x="12" y="4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2"/>
                    <a:pt x="15" y="35"/>
                    <a:pt x="15" y="35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5"/>
                    <a:pt x="15" y="32"/>
                    <a:pt x="16" y="3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17" y="42"/>
                    <a:pt x="17" y="42"/>
                    <a:pt x="17" y="4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1" name="Freeform 105"/>
            <p:cNvSpPr>
              <a:spLocks noEditPoints="1"/>
            </p:cNvSpPr>
            <p:nvPr/>
          </p:nvSpPr>
          <p:spPr bwMode="auto">
            <a:xfrm>
              <a:off x="3745" y="2469"/>
              <a:ext cx="13" cy="79"/>
            </a:xfrm>
            <a:custGeom>
              <a:avLst/>
              <a:gdLst>
                <a:gd name="T0" fmla="*/ 3 w 7"/>
                <a:gd name="T1" fmla="*/ 6 h 45"/>
                <a:gd name="T2" fmla="*/ 0 w 7"/>
                <a:gd name="T3" fmla="*/ 3 h 45"/>
                <a:gd name="T4" fmla="*/ 3 w 7"/>
                <a:gd name="T5" fmla="*/ 0 h 45"/>
                <a:gd name="T6" fmla="*/ 7 w 7"/>
                <a:gd name="T7" fmla="*/ 3 h 45"/>
                <a:gd name="T8" fmla="*/ 3 w 7"/>
                <a:gd name="T9" fmla="*/ 6 h 45"/>
                <a:gd name="T10" fmla="*/ 1 w 7"/>
                <a:gd name="T11" fmla="*/ 12 h 45"/>
                <a:gd name="T12" fmla="*/ 6 w 7"/>
                <a:gd name="T13" fmla="*/ 12 h 45"/>
                <a:gd name="T14" fmla="*/ 6 w 7"/>
                <a:gd name="T15" fmla="*/ 45 h 45"/>
                <a:gd name="T16" fmla="*/ 1 w 7"/>
                <a:gd name="T17" fmla="*/ 45 h 45"/>
                <a:gd name="T18" fmla="*/ 1 w 7"/>
                <a:gd name="T19" fmla="*/ 1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45">
                  <a:moveTo>
                    <a:pt x="3" y="6"/>
                  </a:moveTo>
                  <a:cubicBezTo>
                    <a:pt x="2" y="6"/>
                    <a:pt x="0" y="5"/>
                    <a:pt x="0" y="3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5" y="0"/>
                    <a:pt x="7" y="2"/>
                    <a:pt x="7" y="3"/>
                  </a:cubicBezTo>
                  <a:cubicBezTo>
                    <a:pt x="7" y="5"/>
                    <a:pt x="5" y="6"/>
                    <a:pt x="3" y="6"/>
                  </a:cubicBezTo>
                  <a:moveTo>
                    <a:pt x="1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1" y="45"/>
                    <a:pt x="1" y="45"/>
                    <a:pt x="1" y="45"/>
                  </a:cubicBezTo>
                  <a:lnTo>
                    <a:pt x="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2" name="Freeform 106"/>
            <p:cNvSpPr>
              <a:spLocks/>
            </p:cNvSpPr>
            <p:nvPr/>
          </p:nvSpPr>
          <p:spPr bwMode="auto">
            <a:xfrm>
              <a:off x="3768" y="2490"/>
              <a:ext cx="34" cy="58"/>
            </a:xfrm>
            <a:custGeom>
              <a:avLst/>
              <a:gdLst>
                <a:gd name="T0" fmla="*/ 8 w 19"/>
                <a:gd name="T1" fmla="*/ 33 h 33"/>
                <a:gd name="T2" fmla="*/ 0 w 19"/>
                <a:gd name="T3" fmla="*/ 31 h 33"/>
                <a:gd name="T4" fmla="*/ 1 w 19"/>
                <a:gd name="T5" fmla="*/ 28 h 33"/>
                <a:gd name="T6" fmla="*/ 8 w 19"/>
                <a:gd name="T7" fmla="*/ 29 h 33"/>
                <a:gd name="T8" fmla="*/ 14 w 19"/>
                <a:gd name="T9" fmla="*/ 24 h 33"/>
                <a:gd name="T10" fmla="*/ 8 w 19"/>
                <a:gd name="T11" fmla="*/ 18 h 33"/>
                <a:gd name="T12" fmla="*/ 1 w 19"/>
                <a:gd name="T13" fmla="*/ 9 h 33"/>
                <a:gd name="T14" fmla="*/ 10 w 19"/>
                <a:gd name="T15" fmla="*/ 0 h 33"/>
                <a:gd name="T16" fmla="*/ 18 w 19"/>
                <a:gd name="T17" fmla="*/ 2 h 33"/>
                <a:gd name="T18" fmla="*/ 17 w 19"/>
                <a:gd name="T19" fmla="*/ 5 h 33"/>
                <a:gd name="T20" fmla="*/ 11 w 19"/>
                <a:gd name="T21" fmla="*/ 3 h 33"/>
                <a:gd name="T22" fmla="*/ 6 w 19"/>
                <a:gd name="T23" fmla="*/ 8 h 33"/>
                <a:gd name="T24" fmla="*/ 11 w 19"/>
                <a:gd name="T25" fmla="*/ 14 h 33"/>
                <a:gd name="T26" fmla="*/ 19 w 19"/>
                <a:gd name="T27" fmla="*/ 24 h 33"/>
                <a:gd name="T28" fmla="*/ 8 w 19"/>
                <a:gd name="T2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" h="33">
                  <a:moveTo>
                    <a:pt x="8" y="33"/>
                  </a:moveTo>
                  <a:cubicBezTo>
                    <a:pt x="5" y="33"/>
                    <a:pt x="2" y="32"/>
                    <a:pt x="0" y="31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3" y="29"/>
                    <a:pt x="5" y="29"/>
                    <a:pt x="8" y="29"/>
                  </a:cubicBezTo>
                  <a:cubicBezTo>
                    <a:pt x="11" y="29"/>
                    <a:pt x="14" y="27"/>
                    <a:pt x="14" y="24"/>
                  </a:cubicBezTo>
                  <a:cubicBezTo>
                    <a:pt x="14" y="21"/>
                    <a:pt x="12" y="19"/>
                    <a:pt x="8" y="18"/>
                  </a:cubicBezTo>
                  <a:cubicBezTo>
                    <a:pt x="2" y="15"/>
                    <a:pt x="1" y="12"/>
                    <a:pt x="1" y="9"/>
                  </a:cubicBezTo>
                  <a:cubicBezTo>
                    <a:pt x="1" y="4"/>
                    <a:pt x="5" y="0"/>
                    <a:pt x="10" y="0"/>
                  </a:cubicBezTo>
                  <a:cubicBezTo>
                    <a:pt x="14" y="0"/>
                    <a:pt x="16" y="1"/>
                    <a:pt x="18" y="2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6" y="4"/>
                    <a:pt x="14" y="3"/>
                    <a:pt x="11" y="3"/>
                  </a:cubicBezTo>
                  <a:cubicBezTo>
                    <a:pt x="8" y="3"/>
                    <a:pt x="6" y="6"/>
                    <a:pt x="6" y="8"/>
                  </a:cubicBezTo>
                  <a:cubicBezTo>
                    <a:pt x="6" y="12"/>
                    <a:pt x="8" y="13"/>
                    <a:pt x="11" y="14"/>
                  </a:cubicBezTo>
                  <a:cubicBezTo>
                    <a:pt x="18" y="17"/>
                    <a:pt x="19" y="20"/>
                    <a:pt x="19" y="24"/>
                  </a:cubicBezTo>
                  <a:cubicBezTo>
                    <a:pt x="19" y="29"/>
                    <a:pt x="15" y="33"/>
                    <a:pt x="8" y="3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3" name="Freeform 107"/>
            <p:cNvSpPr>
              <a:spLocks noEditPoints="1"/>
            </p:cNvSpPr>
            <p:nvPr/>
          </p:nvSpPr>
          <p:spPr bwMode="auto">
            <a:xfrm>
              <a:off x="3814" y="2469"/>
              <a:ext cx="11" cy="79"/>
            </a:xfrm>
            <a:custGeom>
              <a:avLst/>
              <a:gdLst>
                <a:gd name="T0" fmla="*/ 3 w 6"/>
                <a:gd name="T1" fmla="*/ 6 h 45"/>
                <a:gd name="T2" fmla="*/ 0 w 6"/>
                <a:gd name="T3" fmla="*/ 3 h 45"/>
                <a:gd name="T4" fmla="*/ 3 w 6"/>
                <a:gd name="T5" fmla="*/ 0 h 45"/>
                <a:gd name="T6" fmla="*/ 6 w 6"/>
                <a:gd name="T7" fmla="*/ 3 h 45"/>
                <a:gd name="T8" fmla="*/ 3 w 6"/>
                <a:gd name="T9" fmla="*/ 6 h 45"/>
                <a:gd name="T10" fmla="*/ 1 w 6"/>
                <a:gd name="T11" fmla="*/ 12 h 45"/>
                <a:gd name="T12" fmla="*/ 6 w 6"/>
                <a:gd name="T13" fmla="*/ 12 h 45"/>
                <a:gd name="T14" fmla="*/ 6 w 6"/>
                <a:gd name="T15" fmla="*/ 45 h 45"/>
                <a:gd name="T16" fmla="*/ 1 w 6"/>
                <a:gd name="T17" fmla="*/ 45 h 45"/>
                <a:gd name="T18" fmla="*/ 1 w 6"/>
                <a:gd name="T19" fmla="*/ 1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45">
                  <a:moveTo>
                    <a:pt x="3" y="6"/>
                  </a:moveTo>
                  <a:cubicBezTo>
                    <a:pt x="1" y="6"/>
                    <a:pt x="0" y="5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6" y="2"/>
                    <a:pt x="6" y="3"/>
                  </a:cubicBezTo>
                  <a:cubicBezTo>
                    <a:pt x="6" y="5"/>
                    <a:pt x="5" y="6"/>
                    <a:pt x="3" y="6"/>
                  </a:cubicBezTo>
                  <a:moveTo>
                    <a:pt x="1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1" y="45"/>
                    <a:pt x="1" y="45"/>
                    <a:pt x="1" y="45"/>
                  </a:cubicBezTo>
                  <a:lnTo>
                    <a:pt x="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4" name="Freeform 108"/>
            <p:cNvSpPr>
              <a:spLocks noEditPoints="1"/>
            </p:cNvSpPr>
            <p:nvPr/>
          </p:nvSpPr>
          <p:spPr bwMode="auto">
            <a:xfrm>
              <a:off x="3841" y="2465"/>
              <a:ext cx="42" cy="83"/>
            </a:xfrm>
            <a:custGeom>
              <a:avLst/>
              <a:gdLst>
                <a:gd name="T0" fmla="*/ 9 w 24"/>
                <a:gd name="T1" fmla="*/ 47 h 47"/>
                <a:gd name="T2" fmla="*/ 0 w 24"/>
                <a:gd name="T3" fmla="*/ 45 h 47"/>
                <a:gd name="T4" fmla="*/ 0 w 24"/>
                <a:gd name="T5" fmla="*/ 0 h 47"/>
                <a:gd name="T6" fmla="*/ 5 w 24"/>
                <a:gd name="T7" fmla="*/ 0 h 47"/>
                <a:gd name="T8" fmla="*/ 5 w 24"/>
                <a:gd name="T9" fmla="*/ 16 h 47"/>
                <a:gd name="T10" fmla="*/ 11 w 24"/>
                <a:gd name="T11" fmla="*/ 14 h 47"/>
                <a:gd name="T12" fmla="*/ 24 w 24"/>
                <a:gd name="T13" fmla="*/ 30 h 47"/>
                <a:gd name="T14" fmla="*/ 9 w 24"/>
                <a:gd name="T15" fmla="*/ 47 h 47"/>
                <a:gd name="T16" fmla="*/ 10 w 24"/>
                <a:gd name="T17" fmla="*/ 17 h 47"/>
                <a:gd name="T18" fmla="*/ 5 w 24"/>
                <a:gd name="T19" fmla="*/ 18 h 47"/>
                <a:gd name="T20" fmla="*/ 5 w 24"/>
                <a:gd name="T21" fmla="*/ 43 h 47"/>
                <a:gd name="T22" fmla="*/ 9 w 24"/>
                <a:gd name="T23" fmla="*/ 44 h 47"/>
                <a:gd name="T24" fmla="*/ 19 w 24"/>
                <a:gd name="T25" fmla="*/ 30 h 47"/>
                <a:gd name="T26" fmla="*/ 10 w 24"/>
                <a:gd name="T27" fmla="*/ 1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" h="47">
                  <a:moveTo>
                    <a:pt x="9" y="47"/>
                  </a:moveTo>
                  <a:cubicBezTo>
                    <a:pt x="5" y="47"/>
                    <a:pt x="2" y="46"/>
                    <a:pt x="0" y="4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6" y="15"/>
                    <a:pt x="8" y="14"/>
                    <a:pt x="11" y="14"/>
                  </a:cubicBezTo>
                  <a:cubicBezTo>
                    <a:pt x="19" y="14"/>
                    <a:pt x="24" y="20"/>
                    <a:pt x="24" y="30"/>
                  </a:cubicBezTo>
                  <a:cubicBezTo>
                    <a:pt x="24" y="40"/>
                    <a:pt x="19" y="47"/>
                    <a:pt x="9" y="47"/>
                  </a:cubicBezTo>
                  <a:moveTo>
                    <a:pt x="10" y="17"/>
                  </a:moveTo>
                  <a:cubicBezTo>
                    <a:pt x="8" y="17"/>
                    <a:pt x="6" y="18"/>
                    <a:pt x="5" y="18"/>
                  </a:cubicBezTo>
                  <a:cubicBezTo>
                    <a:pt x="5" y="43"/>
                    <a:pt x="5" y="43"/>
                    <a:pt x="5" y="43"/>
                  </a:cubicBezTo>
                  <a:cubicBezTo>
                    <a:pt x="6" y="44"/>
                    <a:pt x="8" y="44"/>
                    <a:pt x="9" y="44"/>
                  </a:cubicBezTo>
                  <a:cubicBezTo>
                    <a:pt x="16" y="44"/>
                    <a:pt x="19" y="38"/>
                    <a:pt x="19" y="30"/>
                  </a:cubicBezTo>
                  <a:cubicBezTo>
                    <a:pt x="19" y="23"/>
                    <a:pt x="16" y="17"/>
                    <a:pt x="10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5" name="Rectangle 109"/>
            <p:cNvSpPr>
              <a:spLocks noChangeArrowheads="1"/>
            </p:cNvSpPr>
            <p:nvPr/>
          </p:nvSpPr>
          <p:spPr bwMode="auto">
            <a:xfrm>
              <a:off x="3897" y="2465"/>
              <a:ext cx="9" cy="8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6" name="Freeform 110"/>
            <p:cNvSpPr>
              <a:spLocks/>
            </p:cNvSpPr>
            <p:nvPr/>
          </p:nvSpPr>
          <p:spPr bwMode="auto">
            <a:xfrm>
              <a:off x="3917" y="2490"/>
              <a:ext cx="46" cy="81"/>
            </a:xfrm>
            <a:custGeom>
              <a:avLst/>
              <a:gdLst>
                <a:gd name="T0" fmla="*/ 11 w 26"/>
                <a:gd name="T1" fmla="*/ 46 h 46"/>
                <a:gd name="T2" fmla="*/ 6 w 26"/>
                <a:gd name="T3" fmla="*/ 46 h 46"/>
                <a:gd name="T4" fmla="*/ 11 w 26"/>
                <a:gd name="T5" fmla="*/ 33 h 46"/>
                <a:gd name="T6" fmla="*/ 0 w 26"/>
                <a:gd name="T7" fmla="*/ 0 h 46"/>
                <a:gd name="T8" fmla="*/ 6 w 26"/>
                <a:gd name="T9" fmla="*/ 0 h 46"/>
                <a:gd name="T10" fmla="*/ 13 w 26"/>
                <a:gd name="T11" fmla="*/ 24 h 46"/>
                <a:gd name="T12" fmla="*/ 13 w 26"/>
                <a:gd name="T13" fmla="*/ 28 h 46"/>
                <a:gd name="T14" fmla="*/ 14 w 26"/>
                <a:gd name="T15" fmla="*/ 28 h 46"/>
                <a:gd name="T16" fmla="*/ 14 w 26"/>
                <a:gd name="T17" fmla="*/ 24 h 46"/>
                <a:gd name="T18" fmla="*/ 21 w 26"/>
                <a:gd name="T19" fmla="*/ 0 h 46"/>
                <a:gd name="T20" fmla="*/ 26 w 26"/>
                <a:gd name="T21" fmla="*/ 0 h 46"/>
                <a:gd name="T22" fmla="*/ 11 w 26"/>
                <a:gd name="T2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" h="46">
                  <a:moveTo>
                    <a:pt x="11" y="46"/>
                  </a:moveTo>
                  <a:cubicBezTo>
                    <a:pt x="6" y="46"/>
                    <a:pt x="6" y="46"/>
                    <a:pt x="6" y="46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6"/>
                    <a:pt x="13" y="28"/>
                    <a:pt x="13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28"/>
                    <a:pt x="14" y="26"/>
                    <a:pt x="14" y="24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1" y="46"/>
                    <a:pt x="11" y="46"/>
                    <a:pt x="11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7" name="Freeform 111"/>
            <p:cNvSpPr>
              <a:spLocks/>
            </p:cNvSpPr>
            <p:nvPr/>
          </p:nvSpPr>
          <p:spPr bwMode="auto">
            <a:xfrm>
              <a:off x="3998" y="2490"/>
              <a:ext cx="46" cy="81"/>
            </a:xfrm>
            <a:custGeom>
              <a:avLst/>
              <a:gdLst>
                <a:gd name="T0" fmla="*/ 11 w 26"/>
                <a:gd name="T1" fmla="*/ 46 h 46"/>
                <a:gd name="T2" fmla="*/ 6 w 26"/>
                <a:gd name="T3" fmla="*/ 46 h 46"/>
                <a:gd name="T4" fmla="*/ 11 w 26"/>
                <a:gd name="T5" fmla="*/ 33 h 46"/>
                <a:gd name="T6" fmla="*/ 0 w 26"/>
                <a:gd name="T7" fmla="*/ 0 h 46"/>
                <a:gd name="T8" fmla="*/ 6 w 26"/>
                <a:gd name="T9" fmla="*/ 0 h 46"/>
                <a:gd name="T10" fmla="*/ 12 w 26"/>
                <a:gd name="T11" fmla="*/ 24 h 46"/>
                <a:gd name="T12" fmla="*/ 13 w 26"/>
                <a:gd name="T13" fmla="*/ 28 h 46"/>
                <a:gd name="T14" fmla="*/ 13 w 26"/>
                <a:gd name="T15" fmla="*/ 28 h 46"/>
                <a:gd name="T16" fmla="*/ 14 w 26"/>
                <a:gd name="T17" fmla="*/ 24 h 46"/>
                <a:gd name="T18" fmla="*/ 21 w 26"/>
                <a:gd name="T19" fmla="*/ 0 h 46"/>
                <a:gd name="T20" fmla="*/ 26 w 26"/>
                <a:gd name="T21" fmla="*/ 0 h 46"/>
                <a:gd name="T22" fmla="*/ 11 w 26"/>
                <a:gd name="T2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" h="46">
                  <a:moveTo>
                    <a:pt x="11" y="46"/>
                  </a:moveTo>
                  <a:cubicBezTo>
                    <a:pt x="6" y="46"/>
                    <a:pt x="6" y="46"/>
                    <a:pt x="6" y="46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3" y="26"/>
                    <a:pt x="13" y="28"/>
                    <a:pt x="13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8"/>
                    <a:pt x="14" y="26"/>
                    <a:pt x="14" y="24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1" y="46"/>
                    <a:pt x="11" y="46"/>
                    <a:pt x="11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8" name="Freeform 112"/>
            <p:cNvSpPr>
              <a:spLocks noEditPoints="1"/>
            </p:cNvSpPr>
            <p:nvPr/>
          </p:nvSpPr>
          <p:spPr bwMode="auto">
            <a:xfrm>
              <a:off x="4051" y="2490"/>
              <a:ext cx="44" cy="58"/>
            </a:xfrm>
            <a:custGeom>
              <a:avLst/>
              <a:gdLst>
                <a:gd name="T0" fmla="*/ 13 w 25"/>
                <a:gd name="T1" fmla="*/ 33 h 33"/>
                <a:gd name="T2" fmla="*/ 0 w 25"/>
                <a:gd name="T3" fmla="*/ 17 h 33"/>
                <a:gd name="T4" fmla="*/ 13 w 25"/>
                <a:gd name="T5" fmla="*/ 0 h 33"/>
                <a:gd name="T6" fmla="*/ 25 w 25"/>
                <a:gd name="T7" fmla="*/ 17 h 33"/>
                <a:gd name="T8" fmla="*/ 13 w 25"/>
                <a:gd name="T9" fmla="*/ 33 h 33"/>
                <a:gd name="T10" fmla="*/ 13 w 25"/>
                <a:gd name="T11" fmla="*/ 3 h 33"/>
                <a:gd name="T12" fmla="*/ 5 w 25"/>
                <a:gd name="T13" fmla="*/ 17 h 33"/>
                <a:gd name="T14" fmla="*/ 13 w 25"/>
                <a:gd name="T15" fmla="*/ 30 h 33"/>
                <a:gd name="T16" fmla="*/ 20 w 25"/>
                <a:gd name="T17" fmla="*/ 17 h 33"/>
                <a:gd name="T18" fmla="*/ 13 w 25"/>
                <a:gd name="T1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33">
                  <a:moveTo>
                    <a:pt x="13" y="33"/>
                  </a:moveTo>
                  <a:cubicBezTo>
                    <a:pt x="4" y="33"/>
                    <a:pt x="0" y="26"/>
                    <a:pt x="0" y="17"/>
                  </a:cubicBezTo>
                  <a:cubicBezTo>
                    <a:pt x="0" y="7"/>
                    <a:pt x="4" y="0"/>
                    <a:pt x="13" y="0"/>
                  </a:cubicBezTo>
                  <a:cubicBezTo>
                    <a:pt x="22" y="0"/>
                    <a:pt x="25" y="7"/>
                    <a:pt x="25" y="17"/>
                  </a:cubicBezTo>
                  <a:cubicBezTo>
                    <a:pt x="25" y="26"/>
                    <a:pt x="21" y="33"/>
                    <a:pt x="13" y="33"/>
                  </a:cubicBezTo>
                  <a:moveTo>
                    <a:pt x="13" y="3"/>
                  </a:moveTo>
                  <a:cubicBezTo>
                    <a:pt x="7" y="3"/>
                    <a:pt x="5" y="10"/>
                    <a:pt x="5" y="17"/>
                  </a:cubicBezTo>
                  <a:cubicBezTo>
                    <a:pt x="5" y="23"/>
                    <a:pt x="7" y="30"/>
                    <a:pt x="13" y="30"/>
                  </a:cubicBezTo>
                  <a:cubicBezTo>
                    <a:pt x="19" y="30"/>
                    <a:pt x="20" y="23"/>
                    <a:pt x="20" y="17"/>
                  </a:cubicBezTo>
                  <a:cubicBezTo>
                    <a:pt x="20" y="10"/>
                    <a:pt x="19" y="3"/>
                    <a:pt x="13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9" name="Freeform 113"/>
            <p:cNvSpPr>
              <a:spLocks/>
            </p:cNvSpPr>
            <p:nvPr/>
          </p:nvSpPr>
          <p:spPr bwMode="auto">
            <a:xfrm>
              <a:off x="4110" y="2490"/>
              <a:ext cx="39" cy="58"/>
            </a:xfrm>
            <a:custGeom>
              <a:avLst/>
              <a:gdLst>
                <a:gd name="T0" fmla="*/ 11 w 22"/>
                <a:gd name="T1" fmla="*/ 33 h 33"/>
                <a:gd name="T2" fmla="*/ 0 w 22"/>
                <a:gd name="T3" fmla="*/ 23 h 33"/>
                <a:gd name="T4" fmla="*/ 0 w 22"/>
                <a:gd name="T5" fmla="*/ 0 h 33"/>
                <a:gd name="T6" fmla="*/ 5 w 22"/>
                <a:gd name="T7" fmla="*/ 0 h 33"/>
                <a:gd name="T8" fmla="*/ 5 w 22"/>
                <a:gd name="T9" fmla="*/ 23 h 33"/>
                <a:gd name="T10" fmla="*/ 11 w 22"/>
                <a:gd name="T11" fmla="*/ 30 h 33"/>
                <a:gd name="T12" fmla="*/ 17 w 22"/>
                <a:gd name="T13" fmla="*/ 28 h 33"/>
                <a:gd name="T14" fmla="*/ 17 w 22"/>
                <a:gd name="T15" fmla="*/ 0 h 33"/>
                <a:gd name="T16" fmla="*/ 22 w 22"/>
                <a:gd name="T17" fmla="*/ 0 h 33"/>
                <a:gd name="T18" fmla="*/ 22 w 22"/>
                <a:gd name="T19" fmla="*/ 31 h 33"/>
                <a:gd name="T20" fmla="*/ 11 w 22"/>
                <a:gd name="T21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33">
                  <a:moveTo>
                    <a:pt x="11" y="33"/>
                  </a:moveTo>
                  <a:cubicBezTo>
                    <a:pt x="3" y="33"/>
                    <a:pt x="0" y="29"/>
                    <a:pt x="0" y="2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7"/>
                    <a:pt x="7" y="30"/>
                    <a:pt x="11" y="30"/>
                  </a:cubicBezTo>
                  <a:cubicBezTo>
                    <a:pt x="14" y="30"/>
                    <a:pt x="16" y="29"/>
                    <a:pt x="17" y="28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0" y="32"/>
                    <a:pt x="16" y="33"/>
                    <a:pt x="11" y="3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20" name="Freeform 114"/>
            <p:cNvSpPr>
              <a:spLocks/>
            </p:cNvSpPr>
            <p:nvPr/>
          </p:nvSpPr>
          <p:spPr bwMode="auto">
            <a:xfrm>
              <a:off x="4164" y="2490"/>
              <a:ext cx="25" cy="58"/>
            </a:xfrm>
            <a:custGeom>
              <a:avLst/>
              <a:gdLst>
                <a:gd name="T0" fmla="*/ 13 w 14"/>
                <a:gd name="T1" fmla="*/ 4 h 33"/>
                <a:gd name="T2" fmla="*/ 5 w 14"/>
                <a:gd name="T3" fmla="*/ 5 h 33"/>
                <a:gd name="T4" fmla="*/ 5 w 14"/>
                <a:gd name="T5" fmla="*/ 33 h 33"/>
                <a:gd name="T6" fmla="*/ 0 w 14"/>
                <a:gd name="T7" fmla="*/ 33 h 33"/>
                <a:gd name="T8" fmla="*/ 0 w 14"/>
                <a:gd name="T9" fmla="*/ 2 h 33"/>
                <a:gd name="T10" fmla="*/ 14 w 14"/>
                <a:gd name="T11" fmla="*/ 0 h 33"/>
                <a:gd name="T12" fmla="*/ 13 w 14"/>
                <a:gd name="T13" fmla="*/ 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3">
                  <a:moveTo>
                    <a:pt x="13" y="4"/>
                  </a:moveTo>
                  <a:cubicBezTo>
                    <a:pt x="10" y="3"/>
                    <a:pt x="7" y="3"/>
                    <a:pt x="5" y="5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1"/>
                    <a:pt x="6" y="0"/>
                    <a:pt x="14" y="0"/>
                  </a:cubicBezTo>
                  <a:cubicBezTo>
                    <a:pt x="13" y="4"/>
                    <a:pt x="13" y="4"/>
                    <a:pt x="13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21" name="Freeform 115"/>
            <p:cNvSpPr>
              <a:spLocks/>
            </p:cNvSpPr>
            <p:nvPr/>
          </p:nvSpPr>
          <p:spPr bwMode="auto">
            <a:xfrm>
              <a:off x="4194" y="2490"/>
              <a:ext cx="34" cy="58"/>
            </a:xfrm>
            <a:custGeom>
              <a:avLst/>
              <a:gdLst>
                <a:gd name="T0" fmla="*/ 9 w 19"/>
                <a:gd name="T1" fmla="*/ 33 h 33"/>
                <a:gd name="T2" fmla="*/ 0 w 19"/>
                <a:gd name="T3" fmla="*/ 31 h 33"/>
                <a:gd name="T4" fmla="*/ 2 w 19"/>
                <a:gd name="T5" fmla="*/ 28 h 33"/>
                <a:gd name="T6" fmla="*/ 8 w 19"/>
                <a:gd name="T7" fmla="*/ 29 h 33"/>
                <a:gd name="T8" fmla="*/ 14 w 19"/>
                <a:gd name="T9" fmla="*/ 24 h 33"/>
                <a:gd name="T10" fmla="*/ 9 w 19"/>
                <a:gd name="T11" fmla="*/ 18 h 33"/>
                <a:gd name="T12" fmla="*/ 1 w 19"/>
                <a:gd name="T13" fmla="*/ 9 h 33"/>
                <a:gd name="T14" fmla="*/ 11 w 19"/>
                <a:gd name="T15" fmla="*/ 0 h 33"/>
                <a:gd name="T16" fmla="*/ 18 w 19"/>
                <a:gd name="T17" fmla="*/ 2 h 33"/>
                <a:gd name="T18" fmla="*/ 17 w 19"/>
                <a:gd name="T19" fmla="*/ 5 h 33"/>
                <a:gd name="T20" fmla="*/ 12 w 19"/>
                <a:gd name="T21" fmla="*/ 3 h 33"/>
                <a:gd name="T22" fmla="*/ 6 w 19"/>
                <a:gd name="T23" fmla="*/ 8 h 33"/>
                <a:gd name="T24" fmla="*/ 12 w 19"/>
                <a:gd name="T25" fmla="*/ 14 h 33"/>
                <a:gd name="T26" fmla="*/ 19 w 19"/>
                <a:gd name="T27" fmla="*/ 24 h 33"/>
                <a:gd name="T28" fmla="*/ 9 w 19"/>
                <a:gd name="T2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" h="33">
                  <a:moveTo>
                    <a:pt x="9" y="33"/>
                  </a:moveTo>
                  <a:cubicBezTo>
                    <a:pt x="5" y="33"/>
                    <a:pt x="2" y="32"/>
                    <a:pt x="0" y="31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3" y="29"/>
                    <a:pt x="5" y="29"/>
                    <a:pt x="8" y="29"/>
                  </a:cubicBezTo>
                  <a:cubicBezTo>
                    <a:pt x="12" y="29"/>
                    <a:pt x="14" y="27"/>
                    <a:pt x="14" y="24"/>
                  </a:cubicBezTo>
                  <a:cubicBezTo>
                    <a:pt x="14" y="21"/>
                    <a:pt x="12" y="19"/>
                    <a:pt x="9" y="18"/>
                  </a:cubicBezTo>
                  <a:cubicBezTo>
                    <a:pt x="2" y="15"/>
                    <a:pt x="1" y="12"/>
                    <a:pt x="1" y="9"/>
                  </a:cubicBezTo>
                  <a:cubicBezTo>
                    <a:pt x="1" y="4"/>
                    <a:pt x="5" y="0"/>
                    <a:pt x="11" y="0"/>
                  </a:cubicBezTo>
                  <a:cubicBezTo>
                    <a:pt x="14" y="0"/>
                    <a:pt x="17" y="1"/>
                    <a:pt x="18" y="2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6" y="4"/>
                    <a:pt x="14" y="3"/>
                    <a:pt x="12" y="3"/>
                  </a:cubicBezTo>
                  <a:cubicBezTo>
                    <a:pt x="8" y="3"/>
                    <a:pt x="6" y="6"/>
                    <a:pt x="6" y="8"/>
                  </a:cubicBezTo>
                  <a:cubicBezTo>
                    <a:pt x="6" y="12"/>
                    <a:pt x="8" y="13"/>
                    <a:pt x="12" y="14"/>
                  </a:cubicBezTo>
                  <a:cubicBezTo>
                    <a:pt x="18" y="17"/>
                    <a:pt x="19" y="20"/>
                    <a:pt x="19" y="24"/>
                  </a:cubicBezTo>
                  <a:cubicBezTo>
                    <a:pt x="19" y="29"/>
                    <a:pt x="15" y="33"/>
                    <a:pt x="9" y="3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22" name="Freeform 116"/>
            <p:cNvSpPr>
              <a:spLocks noEditPoints="1"/>
            </p:cNvSpPr>
            <p:nvPr/>
          </p:nvSpPr>
          <p:spPr bwMode="auto">
            <a:xfrm>
              <a:off x="3471" y="1791"/>
              <a:ext cx="122" cy="149"/>
            </a:xfrm>
            <a:custGeom>
              <a:avLst/>
              <a:gdLst>
                <a:gd name="T0" fmla="*/ 61 w 69"/>
                <a:gd name="T1" fmla="*/ 41 h 84"/>
                <a:gd name="T2" fmla="*/ 69 w 69"/>
                <a:gd name="T3" fmla="*/ 59 h 84"/>
                <a:gd name="T4" fmla="*/ 43 w 69"/>
                <a:gd name="T5" fmla="*/ 84 h 84"/>
                <a:gd name="T6" fmla="*/ 0 w 69"/>
                <a:gd name="T7" fmla="*/ 84 h 84"/>
                <a:gd name="T8" fmla="*/ 0 w 69"/>
                <a:gd name="T9" fmla="*/ 0 h 84"/>
                <a:gd name="T10" fmla="*/ 43 w 69"/>
                <a:gd name="T11" fmla="*/ 0 h 84"/>
                <a:gd name="T12" fmla="*/ 68 w 69"/>
                <a:gd name="T13" fmla="*/ 24 h 84"/>
                <a:gd name="T14" fmla="*/ 61 w 69"/>
                <a:gd name="T15" fmla="*/ 41 h 84"/>
                <a:gd name="T16" fmla="*/ 43 w 69"/>
                <a:gd name="T17" fmla="*/ 34 h 84"/>
                <a:gd name="T18" fmla="*/ 43 w 69"/>
                <a:gd name="T19" fmla="*/ 34 h 84"/>
                <a:gd name="T20" fmla="*/ 53 w 69"/>
                <a:gd name="T21" fmla="*/ 24 h 84"/>
                <a:gd name="T22" fmla="*/ 43 w 69"/>
                <a:gd name="T23" fmla="*/ 15 h 84"/>
                <a:gd name="T24" fmla="*/ 15 w 69"/>
                <a:gd name="T25" fmla="*/ 15 h 84"/>
                <a:gd name="T26" fmla="*/ 15 w 69"/>
                <a:gd name="T27" fmla="*/ 69 h 84"/>
                <a:gd name="T28" fmla="*/ 43 w 69"/>
                <a:gd name="T29" fmla="*/ 69 h 84"/>
                <a:gd name="T30" fmla="*/ 54 w 69"/>
                <a:gd name="T31" fmla="*/ 59 h 84"/>
                <a:gd name="T32" fmla="*/ 43 w 69"/>
                <a:gd name="T33" fmla="*/ 49 h 84"/>
                <a:gd name="T34" fmla="*/ 20 w 69"/>
                <a:gd name="T35" fmla="*/ 49 h 84"/>
                <a:gd name="T36" fmla="*/ 20 w 69"/>
                <a:gd name="T37" fmla="*/ 34 h 84"/>
                <a:gd name="T38" fmla="*/ 43 w 69"/>
                <a:gd name="T39" fmla="*/ 3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9" h="84">
                  <a:moveTo>
                    <a:pt x="61" y="41"/>
                  </a:moveTo>
                  <a:cubicBezTo>
                    <a:pt x="66" y="46"/>
                    <a:pt x="69" y="52"/>
                    <a:pt x="69" y="59"/>
                  </a:cubicBezTo>
                  <a:cubicBezTo>
                    <a:pt x="69" y="73"/>
                    <a:pt x="57" y="84"/>
                    <a:pt x="43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57" y="0"/>
                    <a:pt x="68" y="11"/>
                    <a:pt x="68" y="24"/>
                  </a:cubicBezTo>
                  <a:cubicBezTo>
                    <a:pt x="68" y="31"/>
                    <a:pt x="65" y="37"/>
                    <a:pt x="61" y="41"/>
                  </a:cubicBezTo>
                  <a:moveTo>
                    <a:pt x="43" y="34"/>
                  </a:moveTo>
                  <a:cubicBezTo>
                    <a:pt x="43" y="34"/>
                    <a:pt x="43" y="34"/>
                    <a:pt x="43" y="34"/>
                  </a:cubicBezTo>
                  <a:cubicBezTo>
                    <a:pt x="49" y="34"/>
                    <a:pt x="53" y="30"/>
                    <a:pt x="53" y="24"/>
                  </a:cubicBezTo>
                  <a:cubicBezTo>
                    <a:pt x="53" y="19"/>
                    <a:pt x="49" y="15"/>
                    <a:pt x="43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9" y="69"/>
                    <a:pt x="54" y="65"/>
                    <a:pt x="54" y="59"/>
                  </a:cubicBezTo>
                  <a:cubicBezTo>
                    <a:pt x="54" y="53"/>
                    <a:pt x="49" y="49"/>
                    <a:pt x="43" y="49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0" y="34"/>
                    <a:pt x="20" y="34"/>
                    <a:pt x="20" y="34"/>
                  </a:cubicBezTo>
                  <a:lnTo>
                    <a:pt x="43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23" name="Freeform 117"/>
            <p:cNvSpPr>
              <a:spLocks/>
            </p:cNvSpPr>
            <p:nvPr/>
          </p:nvSpPr>
          <p:spPr bwMode="auto">
            <a:xfrm>
              <a:off x="3768" y="1791"/>
              <a:ext cx="122" cy="149"/>
            </a:xfrm>
            <a:custGeom>
              <a:avLst/>
              <a:gdLst>
                <a:gd name="T0" fmla="*/ 44 w 69"/>
                <a:gd name="T1" fmla="*/ 0 h 84"/>
                <a:gd name="T2" fmla="*/ 44 w 69"/>
                <a:gd name="T3" fmla="*/ 0 h 84"/>
                <a:gd name="T4" fmla="*/ 68 w 69"/>
                <a:gd name="T5" fmla="*/ 24 h 84"/>
                <a:gd name="T6" fmla="*/ 62 w 69"/>
                <a:gd name="T7" fmla="*/ 41 h 84"/>
                <a:gd name="T8" fmla="*/ 69 w 69"/>
                <a:gd name="T9" fmla="*/ 59 h 84"/>
                <a:gd name="T10" fmla="*/ 69 w 69"/>
                <a:gd name="T11" fmla="*/ 84 h 84"/>
                <a:gd name="T12" fmla="*/ 54 w 69"/>
                <a:gd name="T13" fmla="*/ 84 h 84"/>
                <a:gd name="T14" fmla="*/ 54 w 69"/>
                <a:gd name="T15" fmla="*/ 59 h 84"/>
                <a:gd name="T16" fmla="*/ 44 w 69"/>
                <a:gd name="T17" fmla="*/ 49 h 84"/>
                <a:gd name="T18" fmla="*/ 21 w 69"/>
                <a:gd name="T19" fmla="*/ 49 h 84"/>
                <a:gd name="T20" fmla="*/ 21 w 69"/>
                <a:gd name="T21" fmla="*/ 34 h 84"/>
                <a:gd name="T22" fmla="*/ 44 w 69"/>
                <a:gd name="T23" fmla="*/ 34 h 84"/>
                <a:gd name="T24" fmla="*/ 53 w 69"/>
                <a:gd name="T25" fmla="*/ 24 h 84"/>
                <a:gd name="T26" fmla="*/ 44 w 69"/>
                <a:gd name="T27" fmla="*/ 15 h 84"/>
                <a:gd name="T28" fmla="*/ 15 w 69"/>
                <a:gd name="T29" fmla="*/ 15 h 84"/>
                <a:gd name="T30" fmla="*/ 15 w 69"/>
                <a:gd name="T31" fmla="*/ 84 h 84"/>
                <a:gd name="T32" fmla="*/ 0 w 69"/>
                <a:gd name="T33" fmla="*/ 84 h 84"/>
                <a:gd name="T34" fmla="*/ 0 w 69"/>
                <a:gd name="T35" fmla="*/ 0 h 84"/>
                <a:gd name="T36" fmla="*/ 44 w 69"/>
                <a:gd name="T37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9" h="84">
                  <a:moveTo>
                    <a:pt x="44" y="0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58" y="0"/>
                    <a:pt x="68" y="11"/>
                    <a:pt x="68" y="24"/>
                  </a:cubicBezTo>
                  <a:cubicBezTo>
                    <a:pt x="68" y="31"/>
                    <a:pt x="66" y="37"/>
                    <a:pt x="62" y="41"/>
                  </a:cubicBezTo>
                  <a:cubicBezTo>
                    <a:pt x="66" y="46"/>
                    <a:pt x="69" y="52"/>
                    <a:pt x="69" y="59"/>
                  </a:cubicBezTo>
                  <a:cubicBezTo>
                    <a:pt x="69" y="84"/>
                    <a:pt x="69" y="84"/>
                    <a:pt x="69" y="84"/>
                  </a:cubicBezTo>
                  <a:cubicBezTo>
                    <a:pt x="54" y="84"/>
                    <a:pt x="54" y="84"/>
                    <a:pt x="54" y="84"/>
                  </a:cubicBezTo>
                  <a:cubicBezTo>
                    <a:pt x="54" y="59"/>
                    <a:pt x="54" y="59"/>
                    <a:pt x="54" y="59"/>
                  </a:cubicBezTo>
                  <a:cubicBezTo>
                    <a:pt x="54" y="53"/>
                    <a:pt x="50" y="49"/>
                    <a:pt x="44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44" y="34"/>
                    <a:pt x="44" y="34"/>
                    <a:pt x="44" y="34"/>
                  </a:cubicBezTo>
                  <a:cubicBezTo>
                    <a:pt x="49" y="34"/>
                    <a:pt x="53" y="30"/>
                    <a:pt x="53" y="24"/>
                  </a:cubicBezTo>
                  <a:cubicBezTo>
                    <a:pt x="53" y="19"/>
                    <a:pt x="49" y="15"/>
                    <a:pt x="44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84"/>
                    <a:pt x="15" y="84"/>
                    <a:pt x="15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24" name="Freeform 118"/>
            <p:cNvSpPr>
              <a:spLocks/>
            </p:cNvSpPr>
            <p:nvPr/>
          </p:nvSpPr>
          <p:spPr bwMode="auto">
            <a:xfrm>
              <a:off x="3906" y="1791"/>
              <a:ext cx="119" cy="149"/>
            </a:xfrm>
            <a:custGeom>
              <a:avLst/>
              <a:gdLst>
                <a:gd name="T0" fmla="*/ 67 w 67"/>
                <a:gd name="T1" fmla="*/ 0 h 84"/>
                <a:gd name="T2" fmla="*/ 67 w 67"/>
                <a:gd name="T3" fmla="*/ 15 h 84"/>
                <a:gd name="T4" fmla="*/ 42 w 67"/>
                <a:gd name="T5" fmla="*/ 15 h 84"/>
                <a:gd name="T6" fmla="*/ 15 w 67"/>
                <a:gd name="T7" fmla="*/ 42 h 84"/>
                <a:gd name="T8" fmla="*/ 42 w 67"/>
                <a:gd name="T9" fmla="*/ 69 h 84"/>
                <a:gd name="T10" fmla="*/ 67 w 67"/>
                <a:gd name="T11" fmla="*/ 69 h 84"/>
                <a:gd name="T12" fmla="*/ 67 w 67"/>
                <a:gd name="T13" fmla="*/ 84 h 84"/>
                <a:gd name="T14" fmla="*/ 42 w 67"/>
                <a:gd name="T15" fmla="*/ 84 h 84"/>
                <a:gd name="T16" fmla="*/ 0 w 67"/>
                <a:gd name="T17" fmla="*/ 42 h 84"/>
                <a:gd name="T18" fmla="*/ 42 w 67"/>
                <a:gd name="T19" fmla="*/ 0 h 84"/>
                <a:gd name="T20" fmla="*/ 67 w 67"/>
                <a:gd name="T21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84">
                  <a:moveTo>
                    <a:pt x="67" y="0"/>
                  </a:moveTo>
                  <a:cubicBezTo>
                    <a:pt x="67" y="15"/>
                    <a:pt x="67" y="15"/>
                    <a:pt x="67" y="15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27" y="15"/>
                    <a:pt x="15" y="27"/>
                    <a:pt x="15" y="42"/>
                  </a:cubicBezTo>
                  <a:cubicBezTo>
                    <a:pt x="15" y="57"/>
                    <a:pt x="27" y="69"/>
                    <a:pt x="42" y="69"/>
                  </a:cubicBezTo>
                  <a:cubicBezTo>
                    <a:pt x="67" y="69"/>
                    <a:pt x="67" y="69"/>
                    <a:pt x="67" y="69"/>
                  </a:cubicBezTo>
                  <a:cubicBezTo>
                    <a:pt x="67" y="84"/>
                    <a:pt x="67" y="84"/>
                    <a:pt x="67" y="84"/>
                  </a:cubicBezTo>
                  <a:cubicBezTo>
                    <a:pt x="42" y="84"/>
                    <a:pt x="42" y="84"/>
                    <a:pt x="42" y="84"/>
                  </a:cubicBezTo>
                  <a:cubicBezTo>
                    <a:pt x="19" y="84"/>
                    <a:pt x="0" y="65"/>
                    <a:pt x="0" y="42"/>
                  </a:cubicBezTo>
                  <a:cubicBezTo>
                    <a:pt x="0" y="19"/>
                    <a:pt x="19" y="0"/>
                    <a:pt x="42" y="0"/>
                  </a:cubicBezTo>
                  <a:cubicBezTo>
                    <a:pt x="67" y="0"/>
                    <a:pt x="67" y="0"/>
                    <a:pt x="6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25" name="Freeform 119"/>
            <p:cNvSpPr>
              <a:spLocks noEditPoints="1"/>
            </p:cNvSpPr>
            <p:nvPr/>
          </p:nvSpPr>
          <p:spPr bwMode="auto">
            <a:xfrm>
              <a:off x="3996" y="1788"/>
              <a:ext cx="230" cy="155"/>
            </a:xfrm>
            <a:custGeom>
              <a:avLst/>
              <a:gdLst>
                <a:gd name="T0" fmla="*/ 24 w 130"/>
                <a:gd name="T1" fmla="*/ 28 h 88"/>
                <a:gd name="T2" fmla="*/ 65 w 130"/>
                <a:gd name="T3" fmla="*/ 0 h 88"/>
                <a:gd name="T4" fmla="*/ 106 w 130"/>
                <a:gd name="T5" fmla="*/ 28 h 88"/>
                <a:gd name="T6" fmla="*/ 117 w 130"/>
                <a:gd name="T7" fmla="*/ 36 h 88"/>
                <a:gd name="T8" fmla="*/ 130 w 130"/>
                <a:gd name="T9" fmla="*/ 36 h 88"/>
                <a:gd name="T10" fmla="*/ 130 w 130"/>
                <a:gd name="T11" fmla="*/ 53 h 88"/>
                <a:gd name="T12" fmla="*/ 117 w 130"/>
                <a:gd name="T13" fmla="*/ 53 h 88"/>
                <a:gd name="T14" fmla="*/ 106 w 130"/>
                <a:gd name="T15" fmla="*/ 60 h 88"/>
                <a:gd name="T16" fmla="*/ 65 w 130"/>
                <a:gd name="T17" fmla="*/ 88 h 88"/>
                <a:gd name="T18" fmla="*/ 24 w 130"/>
                <a:gd name="T19" fmla="*/ 60 h 88"/>
                <a:gd name="T20" fmla="*/ 13 w 130"/>
                <a:gd name="T21" fmla="*/ 53 h 88"/>
                <a:gd name="T22" fmla="*/ 0 w 130"/>
                <a:gd name="T23" fmla="*/ 53 h 88"/>
                <a:gd name="T24" fmla="*/ 0 w 130"/>
                <a:gd name="T25" fmla="*/ 36 h 88"/>
                <a:gd name="T26" fmla="*/ 13 w 130"/>
                <a:gd name="T27" fmla="*/ 36 h 88"/>
                <a:gd name="T28" fmla="*/ 24 w 130"/>
                <a:gd name="T29" fmla="*/ 28 h 88"/>
                <a:gd name="T30" fmla="*/ 48 w 130"/>
                <a:gd name="T31" fmla="*/ 44 h 88"/>
                <a:gd name="T32" fmla="*/ 65 w 130"/>
                <a:gd name="T33" fmla="*/ 27 h 88"/>
                <a:gd name="T34" fmla="*/ 82 w 130"/>
                <a:gd name="T35" fmla="*/ 44 h 88"/>
                <a:gd name="T36" fmla="*/ 65 w 130"/>
                <a:gd name="T37" fmla="*/ 61 h 88"/>
                <a:gd name="T38" fmla="*/ 48 w 130"/>
                <a:gd name="T39" fmla="*/ 44 h 88"/>
                <a:gd name="T40" fmla="*/ 37 w 130"/>
                <a:gd name="T41" fmla="*/ 44 h 88"/>
                <a:gd name="T42" fmla="*/ 37 w 130"/>
                <a:gd name="T43" fmla="*/ 44 h 88"/>
                <a:gd name="T44" fmla="*/ 65 w 130"/>
                <a:gd name="T45" fmla="*/ 73 h 88"/>
                <a:gd name="T46" fmla="*/ 94 w 130"/>
                <a:gd name="T47" fmla="*/ 44 h 88"/>
                <a:gd name="T48" fmla="*/ 65 w 130"/>
                <a:gd name="T49" fmla="*/ 16 h 88"/>
                <a:gd name="T50" fmla="*/ 37 w 130"/>
                <a:gd name="T51" fmla="*/ 4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88">
                  <a:moveTo>
                    <a:pt x="24" y="28"/>
                  </a:moveTo>
                  <a:cubicBezTo>
                    <a:pt x="31" y="12"/>
                    <a:pt x="47" y="0"/>
                    <a:pt x="65" y="0"/>
                  </a:cubicBezTo>
                  <a:cubicBezTo>
                    <a:pt x="84" y="0"/>
                    <a:pt x="100" y="12"/>
                    <a:pt x="106" y="28"/>
                  </a:cubicBezTo>
                  <a:cubicBezTo>
                    <a:pt x="108" y="33"/>
                    <a:pt x="112" y="36"/>
                    <a:pt x="117" y="36"/>
                  </a:cubicBezTo>
                  <a:cubicBezTo>
                    <a:pt x="130" y="36"/>
                    <a:pt x="130" y="36"/>
                    <a:pt x="130" y="36"/>
                  </a:cubicBezTo>
                  <a:cubicBezTo>
                    <a:pt x="130" y="53"/>
                    <a:pt x="130" y="53"/>
                    <a:pt x="130" y="53"/>
                  </a:cubicBezTo>
                  <a:cubicBezTo>
                    <a:pt x="117" y="53"/>
                    <a:pt x="117" y="53"/>
                    <a:pt x="117" y="53"/>
                  </a:cubicBezTo>
                  <a:cubicBezTo>
                    <a:pt x="112" y="53"/>
                    <a:pt x="108" y="56"/>
                    <a:pt x="106" y="60"/>
                  </a:cubicBezTo>
                  <a:cubicBezTo>
                    <a:pt x="100" y="76"/>
                    <a:pt x="84" y="88"/>
                    <a:pt x="65" y="88"/>
                  </a:cubicBezTo>
                  <a:cubicBezTo>
                    <a:pt x="47" y="88"/>
                    <a:pt x="31" y="76"/>
                    <a:pt x="24" y="60"/>
                  </a:cubicBezTo>
                  <a:cubicBezTo>
                    <a:pt x="23" y="56"/>
                    <a:pt x="18" y="53"/>
                    <a:pt x="13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8" y="36"/>
                    <a:pt x="23" y="33"/>
                    <a:pt x="24" y="28"/>
                  </a:cubicBezTo>
                  <a:moveTo>
                    <a:pt x="48" y="44"/>
                  </a:moveTo>
                  <a:cubicBezTo>
                    <a:pt x="48" y="35"/>
                    <a:pt x="56" y="27"/>
                    <a:pt x="65" y="27"/>
                  </a:cubicBezTo>
                  <a:cubicBezTo>
                    <a:pt x="74" y="27"/>
                    <a:pt x="82" y="35"/>
                    <a:pt x="82" y="44"/>
                  </a:cubicBezTo>
                  <a:cubicBezTo>
                    <a:pt x="82" y="53"/>
                    <a:pt x="74" y="61"/>
                    <a:pt x="65" y="61"/>
                  </a:cubicBezTo>
                  <a:cubicBezTo>
                    <a:pt x="56" y="61"/>
                    <a:pt x="48" y="53"/>
                    <a:pt x="48" y="44"/>
                  </a:cubicBezTo>
                  <a:moveTo>
                    <a:pt x="37" y="44"/>
                  </a:moveTo>
                  <a:cubicBezTo>
                    <a:pt x="37" y="44"/>
                    <a:pt x="37" y="44"/>
                    <a:pt x="37" y="44"/>
                  </a:cubicBezTo>
                  <a:cubicBezTo>
                    <a:pt x="37" y="60"/>
                    <a:pt x="49" y="73"/>
                    <a:pt x="65" y="73"/>
                  </a:cubicBezTo>
                  <a:cubicBezTo>
                    <a:pt x="81" y="73"/>
                    <a:pt x="94" y="60"/>
                    <a:pt x="94" y="44"/>
                  </a:cubicBezTo>
                  <a:cubicBezTo>
                    <a:pt x="94" y="28"/>
                    <a:pt x="81" y="16"/>
                    <a:pt x="65" y="16"/>
                  </a:cubicBezTo>
                  <a:cubicBezTo>
                    <a:pt x="49" y="16"/>
                    <a:pt x="37" y="28"/>
                    <a:pt x="37" y="4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26" name="Freeform 120"/>
            <p:cNvSpPr>
              <a:spLocks/>
            </p:cNvSpPr>
            <p:nvPr/>
          </p:nvSpPr>
          <p:spPr bwMode="auto">
            <a:xfrm>
              <a:off x="3618" y="1788"/>
              <a:ext cx="122" cy="152"/>
            </a:xfrm>
            <a:custGeom>
              <a:avLst/>
              <a:gdLst>
                <a:gd name="T0" fmla="*/ 54 w 69"/>
                <a:gd name="T1" fmla="*/ 44 h 86"/>
                <a:gd name="T2" fmla="*/ 54 w 69"/>
                <a:gd name="T3" fmla="*/ 35 h 86"/>
                <a:gd name="T4" fmla="*/ 34 w 69"/>
                <a:gd name="T5" fmla="*/ 16 h 86"/>
                <a:gd name="T6" fmla="*/ 15 w 69"/>
                <a:gd name="T7" fmla="*/ 35 h 86"/>
                <a:gd name="T8" fmla="*/ 15 w 69"/>
                <a:gd name="T9" fmla="*/ 86 h 86"/>
                <a:gd name="T10" fmla="*/ 0 w 69"/>
                <a:gd name="T11" fmla="*/ 86 h 86"/>
                <a:gd name="T12" fmla="*/ 0 w 69"/>
                <a:gd name="T13" fmla="*/ 35 h 86"/>
                <a:gd name="T14" fmla="*/ 34 w 69"/>
                <a:gd name="T15" fmla="*/ 0 h 86"/>
                <a:gd name="T16" fmla="*/ 69 w 69"/>
                <a:gd name="T17" fmla="*/ 35 h 86"/>
                <a:gd name="T18" fmla="*/ 69 w 69"/>
                <a:gd name="T19" fmla="*/ 86 h 86"/>
                <a:gd name="T20" fmla="*/ 54 w 69"/>
                <a:gd name="T21" fmla="*/ 86 h 86"/>
                <a:gd name="T22" fmla="*/ 54 w 69"/>
                <a:gd name="T23" fmla="*/ 59 h 86"/>
                <a:gd name="T24" fmla="*/ 20 w 69"/>
                <a:gd name="T25" fmla="*/ 59 h 86"/>
                <a:gd name="T26" fmla="*/ 20 w 69"/>
                <a:gd name="T27" fmla="*/ 44 h 86"/>
                <a:gd name="T28" fmla="*/ 54 w 69"/>
                <a:gd name="T29" fmla="*/ 4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9" h="86">
                  <a:moveTo>
                    <a:pt x="54" y="44"/>
                  </a:moveTo>
                  <a:cubicBezTo>
                    <a:pt x="54" y="35"/>
                    <a:pt x="54" y="35"/>
                    <a:pt x="54" y="35"/>
                  </a:cubicBezTo>
                  <a:cubicBezTo>
                    <a:pt x="54" y="24"/>
                    <a:pt x="45" y="16"/>
                    <a:pt x="34" y="16"/>
                  </a:cubicBezTo>
                  <a:cubicBezTo>
                    <a:pt x="24" y="16"/>
                    <a:pt x="15" y="24"/>
                    <a:pt x="15" y="35"/>
                  </a:cubicBezTo>
                  <a:cubicBezTo>
                    <a:pt x="15" y="86"/>
                    <a:pt x="15" y="86"/>
                    <a:pt x="15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6"/>
                    <a:pt x="15" y="0"/>
                    <a:pt x="34" y="0"/>
                  </a:cubicBezTo>
                  <a:cubicBezTo>
                    <a:pt x="54" y="0"/>
                    <a:pt x="69" y="16"/>
                    <a:pt x="69" y="35"/>
                  </a:cubicBezTo>
                  <a:cubicBezTo>
                    <a:pt x="69" y="86"/>
                    <a:pt x="69" y="86"/>
                    <a:pt x="69" y="86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59"/>
                    <a:pt x="54" y="59"/>
                    <a:pt x="54" y="59"/>
                  </a:cubicBezTo>
                  <a:cubicBezTo>
                    <a:pt x="20" y="59"/>
                    <a:pt x="20" y="59"/>
                    <a:pt x="20" y="59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54" y="44"/>
                    <a:pt x="54" y="44"/>
                    <a:pt x="54" y="4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</p:grpSp>
      <p:sp>
        <p:nvSpPr>
          <p:cNvPr id="4" name="Tijdelijke aanduiding vo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1817686" y="1816100"/>
            <a:ext cx="5027591" cy="360000"/>
          </a:xfrm>
        </p:spPr>
        <p:txBody>
          <a:bodyPr wrap="square" anchor="ctr" anchorCtr="0">
            <a:noAutofit/>
          </a:bodyPr>
          <a:lstStyle>
            <a:lvl1pPr marL="0" indent="0">
              <a:buFont typeface="Arial" panose="020B0604020202020204" pitchFamily="34" charset="0"/>
              <a:buNone/>
              <a:defRPr b="1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noProof="0" dirty="0"/>
              <a:t>Subtitle Verdana bold</a:t>
            </a:r>
          </a:p>
        </p:txBody>
      </p:sp>
      <p:sp>
        <p:nvSpPr>
          <p:cNvPr id="32" name="Tijdelijke aanduiding voor tekst 3"/>
          <p:cNvSpPr>
            <a:spLocks noGrp="1"/>
          </p:cNvSpPr>
          <p:nvPr>
            <p:ph type="body" sz="quarter" idx="18" hasCustomPrompt="1"/>
          </p:nvPr>
        </p:nvSpPr>
        <p:spPr>
          <a:xfrm>
            <a:off x="6960096" y="1816100"/>
            <a:ext cx="5027591" cy="360000"/>
          </a:xfrm>
        </p:spPr>
        <p:txBody>
          <a:bodyPr wrap="square" anchor="ctr" anchorCtr="0">
            <a:noAutofit/>
          </a:bodyPr>
          <a:lstStyle>
            <a:lvl1pPr marL="0" indent="0">
              <a:buFont typeface="Arial" panose="020B0604020202020204" pitchFamily="34" charset="0"/>
              <a:buNone/>
              <a:defRPr b="1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noProof="0" dirty="0"/>
              <a:t>Subtitle Verdana bold</a:t>
            </a:r>
          </a:p>
        </p:txBody>
      </p:sp>
      <p:sp>
        <p:nvSpPr>
          <p:cNvPr id="27" name="Tijdelijke aanduiding voor tekst 26"/>
          <p:cNvSpPr>
            <a:spLocks noGrp="1"/>
          </p:cNvSpPr>
          <p:nvPr>
            <p:ph type="body" sz="quarter" idx="19" hasCustomPrompt="1"/>
          </p:nvPr>
        </p:nvSpPr>
        <p:spPr>
          <a:xfrm>
            <a:off x="1817685" y="2443163"/>
            <a:ext cx="5027591" cy="4096800"/>
          </a:xfrm>
        </p:spPr>
        <p:txBody>
          <a:bodyPr/>
          <a:lstStyle>
            <a:lvl1pPr>
              <a:spcBef>
                <a:spcPts val="600"/>
              </a:spcBef>
              <a:defRPr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33" name="Tijdelijke aanduiding voor tekst 26"/>
          <p:cNvSpPr>
            <a:spLocks noGrp="1"/>
          </p:cNvSpPr>
          <p:nvPr>
            <p:ph type="body" sz="quarter" idx="20" hasCustomPrompt="1"/>
          </p:nvPr>
        </p:nvSpPr>
        <p:spPr>
          <a:xfrm>
            <a:off x="6960095" y="2443163"/>
            <a:ext cx="5027591" cy="4096800"/>
          </a:xfrm>
        </p:spPr>
        <p:txBody>
          <a:bodyPr/>
          <a:lstStyle>
            <a:lvl1pPr>
              <a:spcBef>
                <a:spcPts val="600"/>
              </a:spcBef>
              <a:defRPr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164893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s and 3 column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818000" y="348716"/>
            <a:ext cx="10169686" cy="890861"/>
          </a:xfrm>
        </p:spPr>
        <p:txBody>
          <a:bodyPr wrap="square" anchor="ctr" anchorCtr="0">
            <a:noAutofit/>
          </a:bodyPr>
          <a:lstStyle>
            <a:lvl1pPr>
              <a:defRPr sz="2750" b="0"/>
            </a:lvl1pPr>
          </a:lstStyle>
          <a:p>
            <a:r>
              <a:rPr lang="en-GB" noProof="0" dirty="0"/>
              <a:t>Heading Verdana regular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7B3FD5CE-A3B4-4581-86E7-2B72FE12CCC4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grpSp>
        <p:nvGrpSpPr>
          <p:cNvPr id="5" name="Group 100"/>
          <p:cNvGrpSpPr>
            <a:grpSpLocks noChangeAspect="1"/>
          </p:cNvGrpSpPr>
          <p:nvPr userDrawn="1"/>
        </p:nvGrpSpPr>
        <p:grpSpPr bwMode="auto">
          <a:xfrm>
            <a:off x="319087" y="319088"/>
            <a:ext cx="950119" cy="950119"/>
            <a:chOff x="3360" y="1680"/>
            <a:chExt cx="962" cy="962"/>
          </a:xfrm>
        </p:grpSpPr>
        <p:sp>
          <p:nvSpPr>
            <p:cNvPr id="7" name="Rectangle 101"/>
            <p:cNvSpPr>
              <a:spLocks noChangeArrowheads="1"/>
            </p:cNvSpPr>
            <p:nvPr/>
          </p:nvSpPr>
          <p:spPr bwMode="auto">
            <a:xfrm>
              <a:off x="3360" y="1680"/>
              <a:ext cx="962" cy="9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8" name="Rectangle 102"/>
            <p:cNvSpPr>
              <a:spLocks noChangeArrowheads="1"/>
            </p:cNvSpPr>
            <p:nvPr/>
          </p:nvSpPr>
          <p:spPr bwMode="auto">
            <a:xfrm>
              <a:off x="3390" y="2311"/>
              <a:ext cx="902" cy="30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9" name="Rectangle 103"/>
            <p:cNvSpPr>
              <a:spLocks noChangeArrowheads="1"/>
            </p:cNvSpPr>
            <p:nvPr/>
          </p:nvSpPr>
          <p:spPr bwMode="auto">
            <a:xfrm>
              <a:off x="3390" y="1710"/>
              <a:ext cx="902" cy="60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0" name="Freeform 104"/>
            <p:cNvSpPr>
              <a:spLocks/>
            </p:cNvSpPr>
            <p:nvPr/>
          </p:nvSpPr>
          <p:spPr bwMode="auto">
            <a:xfrm>
              <a:off x="3685" y="2474"/>
              <a:ext cx="52" cy="74"/>
            </a:xfrm>
            <a:custGeom>
              <a:avLst/>
              <a:gdLst>
                <a:gd name="T0" fmla="*/ 17 w 29"/>
                <a:gd name="T1" fmla="*/ 42 h 42"/>
                <a:gd name="T2" fmla="*/ 12 w 29"/>
                <a:gd name="T3" fmla="*/ 42 h 42"/>
                <a:gd name="T4" fmla="*/ 0 w 29"/>
                <a:gd name="T5" fmla="*/ 0 h 42"/>
                <a:gd name="T6" fmla="*/ 6 w 29"/>
                <a:gd name="T7" fmla="*/ 0 h 42"/>
                <a:gd name="T8" fmla="*/ 13 w 29"/>
                <a:gd name="T9" fmla="*/ 30 h 42"/>
                <a:gd name="T10" fmla="*/ 15 w 29"/>
                <a:gd name="T11" fmla="*/ 35 h 42"/>
                <a:gd name="T12" fmla="*/ 15 w 29"/>
                <a:gd name="T13" fmla="*/ 35 h 42"/>
                <a:gd name="T14" fmla="*/ 16 w 29"/>
                <a:gd name="T15" fmla="*/ 30 h 42"/>
                <a:gd name="T16" fmla="*/ 24 w 29"/>
                <a:gd name="T17" fmla="*/ 0 h 42"/>
                <a:gd name="T18" fmla="*/ 29 w 29"/>
                <a:gd name="T19" fmla="*/ 0 h 42"/>
                <a:gd name="T20" fmla="*/ 17 w 29"/>
                <a:gd name="T21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" h="42">
                  <a:moveTo>
                    <a:pt x="17" y="42"/>
                  </a:moveTo>
                  <a:cubicBezTo>
                    <a:pt x="12" y="42"/>
                    <a:pt x="12" y="42"/>
                    <a:pt x="12" y="4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2"/>
                    <a:pt x="15" y="35"/>
                    <a:pt x="15" y="35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5"/>
                    <a:pt x="15" y="32"/>
                    <a:pt x="16" y="3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17" y="42"/>
                    <a:pt x="17" y="42"/>
                    <a:pt x="17" y="4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1" name="Freeform 105"/>
            <p:cNvSpPr>
              <a:spLocks noEditPoints="1"/>
            </p:cNvSpPr>
            <p:nvPr/>
          </p:nvSpPr>
          <p:spPr bwMode="auto">
            <a:xfrm>
              <a:off x="3745" y="2469"/>
              <a:ext cx="13" cy="79"/>
            </a:xfrm>
            <a:custGeom>
              <a:avLst/>
              <a:gdLst>
                <a:gd name="T0" fmla="*/ 3 w 7"/>
                <a:gd name="T1" fmla="*/ 6 h 45"/>
                <a:gd name="T2" fmla="*/ 0 w 7"/>
                <a:gd name="T3" fmla="*/ 3 h 45"/>
                <a:gd name="T4" fmla="*/ 3 w 7"/>
                <a:gd name="T5" fmla="*/ 0 h 45"/>
                <a:gd name="T6" fmla="*/ 7 w 7"/>
                <a:gd name="T7" fmla="*/ 3 h 45"/>
                <a:gd name="T8" fmla="*/ 3 w 7"/>
                <a:gd name="T9" fmla="*/ 6 h 45"/>
                <a:gd name="T10" fmla="*/ 1 w 7"/>
                <a:gd name="T11" fmla="*/ 12 h 45"/>
                <a:gd name="T12" fmla="*/ 6 w 7"/>
                <a:gd name="T13" fmla="*/ 12 h 45"/>
                <a:gd name="T14" fmla="*/ 6 w 7"/>
                <a:gd name="T15" fmla="*/ 45 h 45"/>
                <a:gd name="T16" fmla="*/ 1 w 7"/>
                <a:gd name="T17" fmla="*/ 45 h 45"/>
                <a:gd name="T18" fmla="*/ 1 w 7"/>
                <a:gd name="T19" fmla="*/ 1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45">
                  <a:moveTo>
                    <a:pt x="3" y="6"/>
                  </a:moveTo>
                  <a:cubicBezTo>
                    <a:pt x="2" y="6"/>
                    <a:pt x="0" y="5"/>
                    <a:pt x="0" y="3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5" y="0"/>
                    <a:pt x="7" y="2"/>
                    <a:pt x="7" y="3"/>
                  </a:cubicBezTo>
                  <a:cubicBezTo>
                    <a:pt x="7" y="5"/>
                    <a:pt x="5" y="6"/>
                    <a:pt x="3" y="6"/>
                  </a:cubicBezTo>
                  <a:moveTo>
                    <a:pt x="1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1" y="45"/>
                    <a:pt x="1" y="45"/>
                    <a:pt x="1" y="45"/>
                  </a:cubicBezTo>
                  <a:lnTo>
                    <a:pt x="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2" name="Freeform 106"/>
            <p:cNvSpPr>
              <a:spLocks/>
            </p:cNvSpPr>
            <p:nvPr/>
          </p:nvSpPr>
          <p:spPr bwMode="auto">
            <a:xfrm>
              <a:off x="3768" y="2490"/>
              <a:ext cx="34" cy="58"/>
            </a:xfrm>
            <a:custGeom>
              <a:avLst/>
              <a:gdLst>
                <a:gd name="T0" fmla="*/ 8 w 19"/>
                <a:gd name="T1" fmla="*/ 33 h 33"/>
                <a:gd name="T2" fmla="*/ 0 w 19"/>
                <a:gd name="T3" fmla="*/ 31 h 33"/>
                <a:gd name="T4" fmla="*/ 1 w 19"/>
                <a:gd name="T5" fmla="*/ 28 h 33"/>
                <a:gd name="T6" fmla="*/ 8 w 19"/>
                <a:gd name="T7" fmla="*/ 29 h 33"/>
                <a:gd name="T8" fmla="*/ 14 w 19"/>
                <a:gd name="T9" fmla="*/ 24 h 33"/>
                <a:gd name="T10" fmla="*/ 8 w 19"/>
                <a:gd name="T11" fmla="*/ 18 h 33"/>
                <a:gd name="T12" fmla="*/ 1 w 19"/>
                <a:gd name="T13" fmla="*/ 9 h 33"/>
                <a:gd name="T14" fmla="*/ 10 w 19"/>
                <a:gd name="T15" fmla="*/ 0 h 33"/>
                <a:gd name="T16" fmla="*/ 18 w 19"/>
                <a:gd name="T17" fmla="*/ 2 h 33"/>
                <a:gd name="T18" fmla="*/ 17 w 19"/>
                <a:gd name="T19" fmla="*/ 5 h 33"/>
                <a:gd name="T20" fmla="*/ 11 w 19"/>
                <a:gd name="T21" fmla="*/ 3 h 33"/>
                <a:gd name="T22" fmla="*/ 6 w 19"/>
                <a:gd name="T23" fmla="*/ 8 h 33"/>
                <a:gd name="T24" fmla="*/ 11 w 19"/>
                <a:gd name="T25" fmla="*/ 14 h 33"/>
                <a:gd name="T26" fmla="*/ 19 w 19"/>
                <a:gd name="T27" fmla="*/ 24 h 33"/>
                <a:gd name="T28" fmla="*/ 8 w 19"/>
                <a:gd name="T2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" h="33">
                  <a:moveTo>
                    <a:pt x="8" y="33"/>
                  </a:moveTo>
                  <a:cubicBezTo>
                    <a:pt x="5" y="33"/>
                    <a:pt x="2" y="32"/>
                    <a:pt x="0" y="31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3" y="29"/>
                    <a:pt x="5" y="29"/>
                    <a:pt x="8" y="29"/>
                  </a:cubicBezTo>
                  <a:cubicBezTo>
                    <a:pt x="11" y="29"/>
                    <a:pt x="14" y="27"/>
                    <a:pt x="14" y="24"/>
                  </a:cubicBezTo>
                  <a:cubicBezTo>
                    <a:pt x="14" y="21"/>
                    <a:pt x="12" y="19"/>
                    <a:pt x="8" y="18"/>
                  </a:cubicBezTo>
                  <a:cubicBezTo>
                    <a:pt x="2" y="15"/>
                    <a:pt x="1" y="12"/>
                    <a:pt x="1" y="9"/>
                  </a:cubicBezTo>
                  <a:cubicBezTo>
                    <a:pt x="1" y="4"/>
                    <a:pt x="5" y="0"/>
                    <a:pt x="10" y="0"/>
                  </a:cubicBezTo>
                  <a:cubicBezTo>
                    <a:pt x="14" y="0"/>
                    <a:pt x="16" y="1"/>
                    <a:pt x="18" y="2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6" y="4"/>
                    <a:pt x="14" y="3"/>
                    <a:pt x="11" y="3"/>
                  </a:cubicBezTo>
                  <a:cubicBezTo>
                    <a:pt x="8" y="3"/>
                    <a:pt x="6" y="6"/>
                    <a:pt x="6" y="8"/>
                  </a:cubicBezTo>
                  <a:cubicBezTo>
                    <a:pt x="6" y="12"/>
                    <a:pt x="8" y="13"/>
                    <a:pt x="11" y="14"/>
                  </a:cubicBezTo>
                  <a:cubicBezTo>
                    <a:pt x="18" y="17"/>
                    <a:pt x="19" y="20"/>
                    <a:pt x="19" y="24"/>
                  </a:cubicBezTo>
                  <a:cubicBezTo>
                    <a:pt x="19" y="29"/>
                    <a:pt x="15" y="33"/>
                    <a:pt x="8" y="3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3" name="Freeform 107"/>
            <p:cNvSpPr>
              <a:spLocks noEditPoints="1"/>
            </p:cNvSpPr>
            <p:nvPr/>
          </p:nvSpPr>
          <p:spPr bwMode="auto">
            <a:xfrm>
              <a:off x="3814" y="2469"/>
              <a:ext cx="11" cy="79"/>
            </a:xfrm>
            <a:custGeom>
              <a:avLst/>
              <a:gdLst>
                <a:gd name="T0" fmla="*/ 3 w 6"/>
                <a:gd name="T1" fmla="*/ 6 h 45"/>
                <a:gd name="T2" fmla="*/ 0 w 6"/>
                <a:gd name="T3" fmla="*/ 3 h 45"/>
                <a:gd name="T4" fmla="*/ 3 w 6"/>
                <a:gd name="T5" fmla="*/ 0 h 45"/>
                <a:gd name="T6" fmla="*/ 6 w 6"/>
                <a:gd name="T7" fmla="*/ 3 h 45"/>
                <a:gd name="T8" fmla="*/ 3 w 6"/>
                <a:gd name="T9" fmla="*/ 6 h 45"/>
                <a:gd name="T10" fmla="*/ 1 w 6"/>
                <a:gd name="T11" fmla="*/ 12 h 45"/>
                <a:gd name="T12" fmla="*/ 6 w 6"/>
                <a:gd name="T13" fmla="*/ 12 h 45"/>
                <a:gd name="T14" fmla="*/ 6 w 6"/>
                <a:gd name="T15" fmla="*/ 45 h 45"/>
                <a:gd name="T16" fmla="*/ 1 w 6"/>
                <a:gd name="T17" fmla="*/ 45 h 45"/>
                <a:gd name="T18" fmla="*/ 1 w 6"/>
                <a:gd name="T19" fmla="*/ 1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45">
                  <a:moveTo>
                    <a:pt x="3" y="6"/>
                  </a:moveTo>
                  <a:cubicBezTo>
                    <a:pt x="1" y="6"/>
                    <a:pt x="0" y="5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6" y="2"/>
                    <a:pt x="6" y="3"/>
                  </a:cubicBezTo>
                  <a:cubicBezTo>
                    <a:pt x="6" y="5"/>
                    <a:pt x="5" y="6"/>
                    <a:pt x="3" y="6"/>
                  </a:cubicBezTo>
                  <a:moveTo>
                    <a:pt x="1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1" y="45"/>
                    <a:pt x="1" y="45"/>
                    <a:pt x="1" y="45"/>
                  </a:cubicBezTo>
                  <a:lnTo>
                    <a:pt x="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4" name="Freeform 108"/>
            <p:cNvSpPr>
              <a:spLocks noEditPoints="1"/>
            </p:cNvSpPr>
            <p:nvPr/>
          </p:nvSpPr>
          <p:spPr bwMode="auto">
            <a:xfrm>
              <a:off x="3841" y="2465"/>
              <a:ext cx="42" cy="83"/>
            </a:xfrm>
            <a:custGeom>
              <a:avLst/>
              <a:gdLst>
                <a:gd name="T0" fmla="*/ 9 w 24"/>
                <a:gd name="T1" fmla="*/ 47 h 47"/>
                <a:gd name="T2" fmla="*/ 0 w 24"/>
                <a:gd name="T3" fmla="*/ 45 h 47"/>
                <a:gd name="T4" fmla="*/ 0 w 24"/>
                <a:gd name="T5" fmla="*/ 0 h 47"/>
                <a:gd name="T6" fmla="*/ 5 w 24"/>
                <a:gd name="T7" fmla="*/ 0 h 47"/>
                <a:gd name="T8" fmla="*/ 5 w 24"/>
                <a:gd name="T9" fmla="*/ 16 h 47"/>
                <a:gd name="T10" fmla="*/ 11 w 24"/>
                <a:gd name="T11" fmla="*/ 14 h 47"/>
                <a:gd name="T12" fmla="*/ 24 w 24"/>
                <a:gd name="T13" fmla="*/ 30 h 47"/>
                <a:gd name="T14" fmla="*/ 9 w 24"/>
                <a:gd name="T15" fmla="*/ 47 h 47"/>
                <a:gd name="T16" fmla="*/ 10 w 24"/>
                <a:gd name="T17" fmla="*/ 17 h 47"/>
                <a:gd name="T18" fmla="*/ 5 w 24"/>
                <a:gd name="T19" fmla="*/ 18 h 47"/>
                <a:gd name="T20" fmla="*/ 5 w 24"/>
                <a:gd name="T21" fmla="*/ 43 h 47"/>
                <a:gd name="T22" fmla="*/ 9 w 24"/>
                <a:gd name="T23" fmla="*/ 44 h 47"/>
                <a:gd name="T24" fmla="*/ 19 w 24"/>
                <a:gd name="T25" fmla="*/ 30 h 47"/>
                <a:gd name="T26" fmla="*/ 10 w 24"/>
                <a:gd name="T27" fmla="*/ 1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" h="47">
                  <a:moveTo>
                    <a:pt x="9" y="47"/>
                  </a:moveTo>
                  <a:cubicBezTo>
                    <a:pt x="5" y="47"/>
                    <a:pt x="2" y="46"/>
                    <a:pt x="0" y="4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6" y="15"/>
                    <a:pt x="8" y="14"/>
                    <a:pt x="11" y="14"/>
                  </a:cubicBezTo>
                  <a:cubicBezTo>
                    <a:pt x="19" y="14"/>
                    <a:pt x="24" y="20"/>
                    <a:pt x="24" y="30"/>
                  </a:cubicBezTo>
                  <a:cubicBezTo>
                    <a:pt x="24" y="40"/>
                    <a:pt x="19" y="47"/>
                    <a:pt x="9" y="47"/>
                  </a:cubicBezTo>
                  <a:moveTo>
                    <a:pt x="10" y="17"/>
                  </a:moveTo>
                  <a:cubicBezTo>
                    <a:pt x="8" y="17"/>
                    <a:pt x="6" y="18"/>
                    <a:pt x="5" y="18"/>
                  </a:cubicBezTo>
                  <a:cubicBezTo>
                    <a:pt x="5" y="43"/>
                    <a:pt x="5" y="43"/>
                    <a:pt x="5" y="43"/>
                  </a:cubicBezTo>
                  <a:cubicBezTo>
                    <a:pt x="6" y="44"/>
                    <a:pt x="8" y="44"/>
                    <a:pt x="9" y="44"/>
                  </a:cubicBezTo>
                  <a:cubicBezTo>
                    <a:pt x="16" y="44"/>
                    <a:pt x="19" y="38"/>
                    <a:pt x="19" y="30"/>
                  </a:cubicBezTo>
                  <a:cubicBezTo>
                    <a:pt x="19" y="23"/>
                    <a:pt x="16" y="17"/>
                    <a:pt x="10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5" name="Rectangle 109"/>
            <p:cNvSpPr>
              <a:spLocks noChangeArrowheads="1"/>
            </p:cNvSpPr>
            <p:nvPr/>
          </p:nvSpPr>
          <p:spPr bwMode="auto">
            <a:xfrm>
              <a:off x="3897" y="2465"/>
              <a:ext cx="9" cy="8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6" name="Freeform 110"/>
            <p:cNvSpPr>
              <a:spLocks/>
            </p:cNvSpPr>
            <p:nvPr/>
          </p:nvSpPr>
          <p:spPr bwMode="auto">
            <a:xfrm>
              <a:off x="3917" y="2490"/>
              <a:ext cx="46" cy="81"/>
            </a:xfrm>
            <a:custGeom>
              <a:avLst/>
              <a:gdLst>
                <a:gd name="T0" fmla="*/ 11 w 26"/>
                <a:gd name="T1" fmla="*/ 46 h 46"/>
                <a:gd name="T2" fmla="*/ 6 w 26"/>
                <a:gd name="T3" fmla="*/ 46 h 46"/>
                <a:gd name="T4" fmla="*/ 11 w 26"/>
                <a:gd name="T5" fmla="*/ 33 h 46"/>
                <a:gd name="T6" fmla="*/ 0 w 26"/>
                <a:gd name="T7" fmla="*/ 0 h 46"/>
                <a:gd name="T8" fmla="*/ 6 w 26"/>
                <a:gd name="T9" fmla="*/ 0 h 46"/>
                <a:gd name="T10" fmla="*/ 13 w 26"/>
                <a:gd name="T11" fmla="*/ 24 h 46"/>
                <a:gd name="T12" fmla="*/ 13 w 26"/>
                <a:gd name="T13" fmla="*/ 28 h 46"/>
                <a:gd name="T14" fmla="*/ 14 w 26"/>
                <a:gd name="T15" fmla="*/ 28 h 46"/>
                <a:gd name="T16" fmla="*/ 14 w 26"/>
                <a:gd name="T17" fmla="*/ 24 h 46"/>
                <a:gd name="T18" fmla="*/ 21 w 26"/>
                <a:gd name="T19" fmla="*/ 0 h 46"/>
                <a:gd name="T20" fmla="*/ 26 w 26"/>
                <a:gd name="T21" fmla="*/ 0 h 46"/>
                <a:gd name="T22" fmla="*/ 11 w 26"/>
                <a:gd name="T2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" h="46">
                  <a:moveTo>
                    <a:pt x="11" y="46"/>
                  </a:moveTo>
                  <a:cubicBezTo>
                    <a:pt x="6" y="46"/>
                    <a:pt x="6" y="46"/>
                    <a:pt x="6" y="46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6"/>
                    <a:pt x="13" y="28"/>
                    <a:pt x="13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28"/>
                    <a:pt x="14" y="26"/>
                    <a:pt x="14" y="24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1" y="46"/>
                    <a:pt x="11" y="46"/>
                    <a:pt x="11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7" name="Freeform 111"/>
            <p:cNvSpPr>
              <a:spLocks/>
            </p:cNvSpPr>
            <p:nvPr/>
          </p:nvSpPr>
          <p:spPr bwMode="auto">
            <a:xfrm>
              <a:off x="3998" y="2490"/>
              <a:ext cx="46" cy="81"/>
            </a:xfrm>
            <a:custGeom>
              <a:avLst/>
              <a:gdLst>
                <a:gd name="T0" fmla="*/ 11 w 26"/>
                <a:gd name="T1" fmla="*/ 46 h 46"/>
                <a:gd name="T2" fmla="*/ 6 w 26"/>
                <a:gd name="T3" fmla="*/ 46 h 46"/>
                <a:gd name="T4" fmla="*/ 11 w 26"/>
                <a:gd name="T5" fmla="*/ 33 h 46"/>
                <a:gd name="T6" fmla="*/ 0 w 26"/>
                <a:gd name="T7" fmla="*/ 0 h 46"/>
                <a:gd name="T8" fmla="*/ 6 w 26"/>
                <a:gd name="T9" fmla="*/ 0 h 46"/>
                <a:gd name="T10" fmla="*/ 12 w 26"/>
                <a:gd name="T11" fmla="*/ 24 h 46"/>
                <a:gd name="T12" fmla="*/ 13 w 26"/>
                <a:gd name="T13" fmla="*/ 28 h 46"/>
                <a:gd name="T14" fmla="*/ 13 w 26"/>
                <a:gd name="T15" fmla="*/ 28 h 46"/>
                <a:gd name="T16" fmla="*/ 14 w 26"/>
                <a:gd name="T17" fmla="*/ 24 h 46"/>
                <a:gd name="T18" fmla="*/ 21 w 26"/>
                <a:gd name="T19" fmla="*/ 0 h 46"/>
                <a:gd name="T20" fmla="*/ 26 w 26"/>
                <a:gd name="T21" fmla="*/ 0 h 46"/>
                <a:gd name="T22" fmla="*/ 11 w 26"/>
                <a:gd name="T2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" h="46">
                  <a:moveTo>
                    <a:pt x="11" y="46"/>
                  </a:moveTo>
                  <a:cubicBezTo>
                    <a:pt x="6" y="46"/>
                    <a:pt x="6" y="46"/>
                    <a:pt x="6" y="46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3" y="26"/>
                    <a:pt x="13" y="28"/>
                    <a:pt x="13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8"/>
                    <a:pt x="14" y="26"/>
                    <a:pt x="14" y="24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1" y="46"/>
                    <a:pt x="11" y="46"/>
                    <a:pt x="11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8" name="Freeform 112"/>
            <p:cNvSpPr>
              <a:spLocks noEditPoints="1"/>
            </p:cNvSpPr>
            <p:nvPr/>
          </p:nvSpPr>
          <p:spPr bwMode="auto">
            <a:xfrm>
              <a:off x="4051" y="2490"/>
              <a:ext cx="44" cy="58"/>
            </a:xfrm>
            <a:custGeom>
              <a:avLst/>
              <a:gdLst>
                <a:gd name="T0" fmla="*/ 13 w 25"/>
                <a:gd name="T1" fmla="*/ 33 h 33"/>
                <a:gd name="T2" fmla="*/ 0 w 25"/>
                <a:gd name="T3" fmla="*/ 17 h 33"/>
                <a:gd name="T4" fmla="*/ 13 w 25"/>
                <a:gd name="T5" fmla="*/ 0 h 33"/>
                <a:gd name="T6" fmla="*/ 25 w 25"/>
                <a:gd name="T7" fmla="*/ 17 h 33"/>
                <a:gd name="T8" fmla="*/ 13 w 25"/>
                <a:gd name="T9" fmla="*/ 33 h 33"/>
                <a:gd name="T10" fmla="*/ 13 w 25"/>
                <a:gd name="T11" fmla="*/ 3 h 33"/>
                <a:gd name="T12" fmla="*/ 5 w 25"/>
                <a:gd name="T13" fmla="*/ 17 h 33"/>
                <a:gd name="T14" fmla="*/ 13 w 25"/>
                <a:gd name="T15" fmla="*/ 30 h 33"/>
                <a:gd name="T16" fmla="*/ 20 w 25"/>
                <a:gd name="T17" fmla="*/ 17 h 33"/>
                <a:gd name="T18" fmla="*/ 13 w 25"/>
                <a:gd name="T1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33">
                  <a:moveTo>
                    <a:pt x="13" y="33"/>
                  </a:moveTo>
                  <a:cubicBezTo>
                    <a:pt x="4" y="33"/>
                    <a:pt x="0" y="26"/>
                    <a:pt x="0" y="17"/>
                  </a:cubicBezTo>
                  <a:cubicBezTo>
                    <a:pt x="0" y="7"/>
                    <a:pt x="4" y="0"/>
                    <a:pt x="13" y="0"/>
                  </a:cubicBezTo>
                  <a:cubicBezTo>
                    <a:pt x="22" y="0"/>
                    <a:pt x="25" y="7"/>
                    <a:pt x="25" y="17"/>
                  </a:cubicBezTo>
                  <a:cubicBezTo>
                    <a:pt x="25" y="26"/>
                    <a:pt x="21" y="33"/>
                    <a:pt x="13" y="33"/>
                  </a:cubicBezTo>
                  <a:moveTo>
                    <a:pt x="13" y="3"/>
                  </a:moveTo>
                  <a:cubicBezTo>
                    <a:pt x="7" y="3"/>
                    <a:pt x="5" y="10"/>
                    <a:pt x="5" y="17"/>
                  </a:cubicBezTo>
                  <a:cubicBezTo>
                    <a:pt x="5" y="23"/>
                    <a:pt x="7" y="30"/>
                    <a:pt x="13" y="30"/>
                  </a:cubicBezTo>
                  <a:cubicBezTo>
                    <a:pt x="19" y="30"/>
                    <a:pt x="20" y="23"/>
                    <a:pt x="20" y="17"/>
                  </a:cubicBezTo>
                  <a:cubicBezTo>
                    <a:pt x="20" y="10"/>
                    <a:pt x="19" y="3"/>
                    <a:pt x="13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9" name="Freeform 113"/>
            <p:cNvSpPr>
              <a:spLocks/>
            </p:cNvSpPr>
            <p:nvPr/>
          </p:nvSpPr>
          <p:spPr bwMode="auto">
            <a:xfrm>
              <a:off x="4110" y="2490"/>
              <a:ext cx="39" cy="58"/>
            </a:xfrm>
            <a:custGeom>
              <a:avLst/>
              <a:gdLst>
                <a:gd name="T0" fmla="*/ 11 w 22"/>
                <a:gd name="T1" fmla="*/ 33 h 33"/>
                <a:gd name="T2" fmla="*/ 0 w 22"/>
                <a:gd name="T3" fmla="*/ 23 h 33"/>
                <a:gd name="T4" fmla="*/ 0 w 22"/>
                <a:gd name="T5" fmla="*/ 0 h 33"/>
                <a:gd name="T6" fmla="*/ 5 w 22"/>
                <a:gd name="T7" fmla="*/ 0 h 33"/>
                <a:gd name="T8" fmla="*/ 5 w 22"/>
                <a:gd name="T9" fmla="*/ 23 h 33"/>
                <a:gd name="T10" fmla="*/ 11 w 22"/>
                <a:gd name="T11" fmla="*/ 30 h 33"/>
                <a:gd name="T12" fmla="*/ 17 w 22"/>
                <a:gd name="T13" fmla="*/ 28 h 33"/>
                <a:gd name="T14" fmla="*/ 17 w 22"/>
                <a:gd name="T15" fmla="*/ 0 h 33"/>
                <a:gd name="T16" fmla="*/ 22 w 22"/>
                <a:gd name="T17" fmla="*/ 0 h 33"/>
                <a:gd name="T18" fmla="*/ 22 w 22"/>
                <a:gd name="T19" fmla="*/ 31 h 33"/>
                <a:gd name="T20" fmla="*/ 11 w 22"/>
                <a:gd name="T21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33">
                  <a:moveTo>
                    <a:pt x="11" y="33"/>
                  </a:moveTo>
                  <a:cubicBezTo>
                    <a:pt x="3" y="33"/>
                    <a:pt x="0" y="29"/>
                    <a:pt x="0" y="2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7"/>
                    <a:pt x="7" y="30"/>
                    <a:pt x="11" y="30"/>
                  </a:cubicBezTo>
                  <a:cubicBezTo>
                    <a:pt x="14" y="30"/>
                    <a:pt x="16" y="29"/>
                    <a:pt x="17" y="28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0" y="32"/>
                    <a:pt x="16" y="33"/>
                    <a:pt x="11" y="3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20" name="Freeform 114"/>
            <p:cNvSpPr>
              <a:spLocks/>
            </p:cNvSpPr>
            <p:nvPr/>
          </p:nvSpPr>
          <p:spPr bwMode="auto">
            <a:xfrm>
              <a:off x="4164" y="2490"/>
              <a:ext cx="25" cy="58"/>
            </a:xfrm>
            <a:custGeom>
              <a:avLst/>
              <a:gdLst>
                <a:gd name="T0" fmla="*/ 13 w 14"/>
                <a:gd name="T1" fmla="*/ 4 h 33"/>
                <a:gd name="T2" fmla="*/ 5 w 14"/>
                <a:gd name="T3" fmla="*/ 5 h 33"/>
                <a:gd name="T4" fmla="*/ 5 w 14"/>
                <a:gd name="T5" fmla="*/ 33 h 33"/>
                <a:gd name="T6" fmla="*/ 0 w 14"/>
                <a:gd name="T7" fmla="*/ 33 h 33"/>
                <a:gd name="T8" fmla="*/ 0 w 14"/>
                <a:gd name="T9" fmla="*/ 2 h 33"/>
                <a:gd name="T10" fmla="*/ 14 w 14"/>
                <a:gd name="T11" fmla="*/ 0 h 33"/>
                <a:gd name="T12" fmla="*/ 13 w 14"/>
                <a:gd name="T13" fmla="*/ 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3">
                  <a:moveTo>
                    <a:pt x="13" y="4"/>
                  </a:moveTo>
                  <a:cubicBezTo>
                    <a:pt x="10" y="3"/>
                    <a:pt x="7" y="3"/>
                    <a:pt x="5" y="5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1"/>
                    <a:pt x="6" y="0"/>
                    <a:pt x="14" y="0"/>
                  </a:cubicBezTo>
                  <a:cubicBezTo>
                    <a:pt x="13" y="4"/>
                    <a:pt x="13" y="4"/>
                    <a:pt x="13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21" name="Freeform 115"/>
            <p:cNvSpPr>
              <a:spLocks/>
            </p:cNvSpPr>
            <p:nvPr/>
          </p:nvSpPr>
          <p:spPr bwMode="auto">
            <a:xfrm>
              <a:off x="4194" y="2490"/>
              <a:ext cx="34" cy="58"/>
            </a:xfrm>
            <a:custGeom>
              <a:avLst/>
              <a:gdLst>
                <a:gd name="T0" fmla="*/ 9 w 19"/>
                <a:gd name="T1" fmla="*/ 33 h 33"/>
                <a:gd name="T2" fmla="*/ 0 w 19"/>
                <a:gd name="T3" fmla="*/ 31 h 33"/>
                <a:gd name="T4" fmla="*/ 2 w 19"/>
                <a:gd name="T5" fmla="*/ 28 h 33"/>
                <a:gd name="T6" fmla="*/ 8 w 19"/>
                <a:gd name="T7" fmla="*/ 29 h 33"/>
                <a:gd name="T8" fmla="*/ 14 w 19"/>
                <a:gd name="T9" fmla="*/ 24 h 33"/>
                <a:gd name="T10" fmla="*/ 9 w 19"/>
                <a:gd name="T11" fmla="*/ 18 h 33"/>
                <a:gd name="T12" fmla="*/ 1 w 19"/>
                <a:gd name="T13" fmla="*/ 9 h 33"/>
                <a:gd name="T14" fmla="*/ 11 w 19"/>
                <a:gd name="T15" fmla="*/ 0 h 33"/>
                <a:gd name="T16" fmla="*/ 18 w 19"/>
                <a:gd name="T17" fmla="*/ 2 h 33"/>
                <a:gd name="T18" fmla="*/ 17 w 19"/>
                <a:gd name="T19" fmla="*/ 5 h 33"/>
                <a:gd name="T20" fmla="*/ 12 w 19"/>
                <a:gd name="T21" fmla="*/ 3 h 33"/>
                <a:gd name="T22" fmla="*/ 6 w 19"/>
                <a:gd name="T23" fmla="*/ 8 h 33"/>
                <a:gd name="T24" fmla="*/ 12 w 19"/>
                <a:gd name="T25" fmla="*/ 14 h 33"/>
                <a:gd name="T26" fmla="*/ 19 w 19"/>
                <a:gd name="T27" fmla="*/ 24 h 33"/>
                <a:gd name="T28" fmla="*/ 9 w 19"/>
                <a:gd name="T2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" h="33">
                  <a:moveTo>
                    <a:pt x="9" y="33"/>
                  </a:moveTo>
                  <a:cubicBezTo>
                    <a:pt x="5" y="33"/>
                    <a:pt x="2" y="32"/>
                    <a:pt x="0" y="31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3" y="29"/>
                    <a:pt x="5" y="29"/>
                    <a:pt x="8" y="29"/>
                  </a:cubicBezTo>
                  <a:cubicBezTo>
                    <a:pt x="12" y="29"/>
                    <a:pt x="14" y="27"/>
                    <a:pt x="14" y="24"/>
                  </a:cubicBezTo>
                  <a:cubicBezTo>
                    <a:pt x="14" y="21"/>
                    <a:pt x="12" y="19"/>
                    <a:pt x="9" y="18"/>
                  </a:cubicBezTo>
                  <a:cubicBezTo>
                    <a:pt x="2" y="15"/>
                    <a:pt x="1" y="12"/>
                    <a:pt x="1" y="9"/>
                  </a:cubicBezTo>
                  <a:cubicBezTo>
                    <a:pt x="1" y="4"/>
                    <a:pt x="5" y="0"/>
                    <a:pt x="11" y="0"/>
                  </a:cubicBezTo>
                  <a:cubicBezTo>
                    <a:pt x="14" y="0"/>
                    <a:pt x="17" y="1"/>
                    <a:pt x="18" y="2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6" y="4"/>
                    <a:pt x="14" y="3"/>
                    <a:pt x="12" y="3"/>
                  </a:cubicBezTo>
                  <a:cubicBezTo>
                    <a:pt x="8" y="3"/>
                    <a:pt x="6" y="6"/>
                    <a:pt x="6" y="8"/>
                  </a:cubicBezTo>
                  <a:cubicBezTo>
                    <a:pt x="6" y="12"/>
                    <a:pt x="8" y="13"/>
                    <a:pt x="12" y="14"/>
                  </a:cubicBezTo>
                  <a:cubicBezTo>
                    <a:pt x="18" y="17"/>
                    <a:pt x="19" y="20"/>
                    <a:pt x="19" y="24"/>
                  </a:cubicBezTo>
                  <a:cubicBezTo>
                    <a:pt x="19" y="29"/>
                    <a:pt x="15" y="33"/>
                    <a:pt x="9" y="3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22" name="Freeform 116"/>
            <p:cNvSpPr>
              <a:spLocks noEditPoints="1"/>
            </p:cNvSpPr>
            <p:nvPr/>
          </p:nvSpPr>
          <p:spPr bwMode="auto">
            <a:xfrm>
              <a:off x="3471" y="1791"/>
              <a:ext cx="122" cy="149"/>
            </a:xfrm>
            <a:custGeom>
              <a:avLst/>
              <a:gdLst>
                <a:gd name="T0" fmla="*/ 61 w 69"/>
                <a:gd name="T1" fmla="*/ 41 h 84"/>
                <a:gd name="T2" fmla="*/ 69 w 69"/>
                <a:gd name="T3" fmla="*/ 59 h 84"/>
                <a:gd name="T4" fmla="*/ 43 w 69"/>
                <a:gd name="T5" fmla="*/ 84 h 84"/>
                <a:gd name="T6" fmla="*/ 0 w 69"/>
                <a:gd name="T7" fmla="*/ 84 h 84"/>
                <a:gd name="T8" fmla="*/ 0 w 69"/>
                <a:gd name="T9" fmla="*/ 0 h 84"/>
                <a:gd name="T10" fmla="*/ 43 w 69"/>
                <a:gd name="T11" fmla="*/ 0 h 84"/>
                <a:gd name="T12" fmla="*/ 68 w 69"/>
                <a:gd name="T13" fmla="*/ 24 h 84"/>
                <a:gd name="T14" fmla="*/ 61 w 69"/>
                <a:gd name="T15" fmla="*/ 41 h 84"/>
                <a:gd name="T16" fmla="*/ 43 w 69"/>
                <a:gd name="T17" fmla="*/ 34 h 84"/>
                <a:gd name="T18" fmla="*/ 43 w 69"/>
                <a:gd name="T19" fmla="*/ 34 h 84"/>
                <a:gd name="T20" fmla="*/ 53 w 69"/>
                <a:gd name="T21" fmla="*/ 24 h 84"/>
                <a:gd name="T22" fmla="*/ 43 w 69"/>
                <a:gd name="T23" fmla="*/ 15 h 84"/>
                <a:gd name="T24" fmla="*/ 15 w 69"/>
                <a:gd name="T25" fmla="*/ 15 h 84"/>
                <a:gd name="T26" fmla="*/ 15 w 69"/>
                <a:gd name="T27" fmla="*/ 69 h 84"/>
                <a:gd name="T28" fmla="*/ 43 w 69"/>
                <a:gd name="T29" fmla="*/ 69 h 84"/>
                <a:gd name="T30" fmla="*/ 54 w 69"/>
                <a:gd name="T31" fmla="*/ 59 h 84"/>
                <a:gd name="T32" fmla="*/ 43 w 69"/>
                <a:gd name="T33" fmla="*/ 49 h 84"/>
                <a:gd name="T34" fmla="*/ 20 w 69"/>
                <a:gd name="T35" fmla="*/ 49 h 84"/>
                <a:gd name="T36" fmla="*/ 20 w 69"/>
                <a:gd name="T37" fmla="*/ 34 h 84"/>
                <a:gd name="T38" fmla="*/ 43 w 69"/>
                <a:gd name="T39" fmla="*/ 3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9" h="84">
                  <a:moveTo>
                    <a:pt x="61" y="41"/>
                  </a:moveTo>
                  <a:cubicBezTo>
                    <a:pt x="66" y="46"/>
                    <a:pt x="69" y="52"/>
                    <a:pt x="69" y="59"/>
                  </a:cubicBezTo>
                  <a:cubicBezTo>
                    <a:pt x="69" y="73"/>
                    <a:pt x="57" y="84"/>
                    <a:pt x="43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57" y="0"/>
                    <a:pt x="68" y="11"/>
                    <a:pt x="68" y="24"/>
                  </a:cubicBezTo>
                  <a:cubicBezTo>
                    <a:pt x="68" y="31"/>
                    <a:pt x="65" y="37"/>
                    <a:pt x="61" y="41"/>
                  </a:cubicBezTo>
                  <a:moveTo>
                    <a:pt x="43" y="34"/>
                  </a:moveTo>
                  <a:cubicBezTo>
                    <a:pt x="43" y="34"/>
                    <a:pt x="43" y="34"/>
                    <a:pt x="43" y="34"/>
                  </a:cubicBezTo>
                  <a:cubicBezTo>
                    <a:pt x="49" y="34"/>
                    <a:pt x="53" y="30"/>
                    <a:pt x="53" y="24"/>
                  </a:cubicBezTo>
                  <a:cubicBezTo>
                    <a:pt x="53" y="19"/>
                    <a:pt x="49" y="15"/>
                    <a:pt x="43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9" y="69"/>
                    <a:pt x="54" y="65"/>
                    <a:pt x="54" y="59"/>
                  </a:cubicBezTo>
                  <a:cubicBezTo>
                    <a:pt x="54" y="53"/>
                    <a:pt x="49" y="49"/>
                    <a:pt x="43" y="49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0" y="34"/>
                    <a:pt x="20" y="34"/>
                    <a:pt x="20" y="34"/>
                  </a:cubicBezTo>
                  <a:lnTo>
                    <a:pt x="43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23" name="Freeform 117"/>
            <p:cNvSpPr>
              <a:spLocks/>
            </p:cNvSpPr>
            <p:nvPr/>
          </p:nvSpPr>
          <p:spPr bwMode="auto">
            <a:xfrm>
              <a:off x="3768" y="1791"/>
              <a:ext cx="122" cy="149"/>
            </a:xfrm>
            <a:custGeom>
              <a:avLst/>
              <a:gdLst>
                <a:gd name="T0" fmla="*/ 44 w 69"/>
                <a:gd name="T1" fmla="*/ 0 h 84"/>
                <a:gd name="T2" fmla="*/ 44 w 69"/>
                <a:gd name="T3" fmla="*/ 0 h 84"/>
                <a:gd name="T4" fmla="*/ 68 w 69"/>
                <a:gd name="T5" fmla="*/ 24 h 84"/>
                <a:gd name="T6" fmla="*/ 62 w 69"/>
                <a:gd name="T7" fmla="*/ 41 h 84"/>
                <a:gd name="T8" fmla="*/ 69 w 69"/>
                <a:gd name="T9" fmla="*/ 59 h 84"/>
                <a:gd name="T10" fmla="*/ 69 w 69"/>
                <a:gd name="T11" fmla="*/ 84 h 84"/>
                <a:gd name="T12" fmla="*/ 54 w 69"/>
                <a:gd name="T13" fmla="*/ 84 h 84"/>
                <a:gd name="T14" fmla="*/ 54 w 69"/>
                <a:gd name="T15" fmla="*/ 59 h 84"/>
                <a:gd name="T16" fmla="*/ 44 w 69"/>
                <a:gd name="T17" fmla="*/ 49 h 84"/>
                <a:gd name="T18" fmla="*/ 21 w 69"/>
                <a:gd name="T19" fmla="*/ 49 h 84"/>
                <a:gd name="T20" fmla="*/ 21 w 69"/>
                <a:gd name="T21" fmla="*/ 34 h 84"/>
                <a:gd name="T22" fmla="*/ 44 w 69"/>
                <a:gd name="T23" fmla="*/ 34 h 84"/>
                <a:gd name="T24" fmla="*/ 53 w 69"/>
                <a:gd name="T25" fmla="*/ 24 h 84"/>
                <a:gd name="T26" fmla="*/ 44 w 69"/>
                <a:gd name="T27" fmla="*/ 15 h 84"/>
                <a:gd name="T28" fmla="*/ 15 w 69"/>
                <a:gd name="T29" fmla="*/ 15 h 84"/>
                <a:gd name="T30" fmla="*/ 15 w 69"/>
                <a:gd name="T31" fmla="*/ 84 h 84"/>
                <a:gd name="T32" fmla="*/ 0 w 69"/>
                <a:gd name="T33" fmla="*/ 84 h 84"/>
                <a:gd name="T34" fmla="*/ 0 w 69"/>
                <a:gd name="T35" fmla="*/ 0 h 84"/>
                <a:gd name="T36" fmla="*/ 44 w 69"/>
                <a:gd name="T37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9" h="84">
                  <a:moveTo>
                    <a:pt x="44" y="0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58" y="0"/>
                    <a:pt x="68" y="11"/>
                    <a:pt x="68" y="24"/>
                  </a:cubicBezTo>
                  <a:cubicBezTo>
                    <a:pt x="68" y="31"/>
                    <a:pt x="66" y="37"/>
                    <a:pt x="62" y="41"/>
                  </a:cubicBezTo>
                  <a:cubicBezTo>
                    <a:pt x="66" y="46"/>
                    <a:pt x="69" y="52"/>
                    <a:pt x="69" y="59"/>
                  </a:cubicBezTo>
                  <a:cubicBezTo>
                    <a:pt x="69" y="84"/>
                    <a:pt x="69" y="84"/>
                    <a:pt x="69" y="84"/>
                  </a:cubicBezTo>
                  <a:cubicBezTo>
                    <a:pt x="54" y="84"/>
                    <a:pt x="54" y="84"/>
                    <a:pt x="54" y="84"/>
                  </a:cubicBezTo>
                  <a:cubicBezTo>
                    <a:pt x="54" y="59"/>
                    <a:pt x="54" y="59"/>
                    <a:pt x="54" y="59"/>
                  </a:cubicBezTo>
                  <a:cubicBezTo>
                    <a:pt x="54" y="53"/>
                    <a:pt x="50" y="49"/>
                    <a:pt x="44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44" y="34"/>
                    <a:pt x="44" y="34"/>
                    <a:pt x="44" y="34"/>
                  </a:cubicBezTo>
                  <a:cubicBezTo>
                    <a:pt x="49" y="34"/>
                    <a:pt x="53" y="30"/>
                    <a:pt x="53" y="24"/>
                  </a:cubicBezTo>
                  <a:cubicBezTo>
                    <a:pt x="53" y="19"/>
                    <a:pt x="49" y="15"/>
                    <a:pt x="44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84"/>
                    <a:pt x="15" y="84"/>
                    <a:pt x="15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24" name="Freeform 118"/>
            <p:cNvSpPr>
              <a:spLocks/>
            </p:cNvSpPr>
            <p:nvPr/>
          </p:nvSpPr>
          <p:spPr bwMode="auto">
            <a:xfrm>
              <a:off x="3906" y="1791"/>
              <a:ext cx="119" cy="149"/>
            </a:xfrm>
            <a:custGeom>
              <a:avLst/>
              <a:gdLst>
                <a:gd name="T0" fmla="*/ 67 w 67"/>
                <a:gd name="T1" fmla="*/ 0 h 84"/>
                <a:gd name="T2" fmla="*/ 67 w 67"/>
                <a:gd name="T3" fmla="*/ 15 h 84"/>
                <a:gd name="T4" fmla="*/ 42 w 67"/>
                <a:gd name="T5" fmla="*/ 15 h 84"/>
                <a:gd name="T6" fmla="*/ 15 w 67"/>
                <a:gd name="T7" fmla="*/ 42 h 84"/>
                <a:gd name="T8" fmla="*/ 42 w 67"/>
                <a:gd name="T9" fmla="*/ 69 h 84"/>
                <a:gd name="T10" fmla="*/ 67 w 67"/>
                <a:gd name="T11" fmla="*/ 69 h 84"/>
                <a:gd name="T12" fmla="*/ 67 w 67"/>
                <a:gd name="T13" fmla="*/ 84 h 84"/>
                <a:gd name="T14" fmla="*/ 42 w 67"/>
                <a:gd name="T15" fmla="*/ 84 h 84"/>
                <a:gd name="T16" fmla="*/ 0 w 67"/>
                <a:gd name="T17" fmla="*/ 42 h 84"/>
                <a:gd name="T18" fmla="*/ 42 w 67"/>
                <a:gd name="T19" fmla="*/ 0 h 84"/>
                <a:gd name="T20" fmla="*/ 67 w 67"/>
                <a:gd name="T21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84">
                  <a:moveTo>
                    <a:pt x="67" y="0"/>
                  </a:moveTo>
                  <a:cubicBezTo>
                    <a:pt x="67" y="15"/>
                    <a:pt x="67" y="15"/>
                    <a:pt x="67" y="15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27" y="15"/>
                    <a:pt x="15" y="27"/>
                    <a:pt x="15" y="42"/>
                  </a:cubicBezTo>
                  <a:cubicBezTo>
                    <a:pt x="15" y="57"/>
                    <a:pt x="27" y="69"/>
                    <a:pt x="42" y="69"/>
                  </a:cubicBezTo>
                  <a:cubicBezTo>
                    <a:pt x="67" y="69"/>
                    <a:pt x="67" y="69"/>
                    <a:pt x="67" y="69"/>
                  </a:cubicBezTo>
                  <a:cubicBezTo>
                    <a:pt x="67" y="84"/>
                    <a:pt x="67" y="84"/>
                    <a:pt x="67" y="84"/>
                  </a:cubicBezTo>
                  <a:cubicBezTo>
                    <a:pt x="42" y="84"/>
                    <a:pt x="42" y="84"/>
                    <a:pt x="42" y="84"/>
                  </a:cubicBezTo>
                  <a:cubicBezTo>
                    <a:pt x="19" y="84"/>
                    <a:pt x="0" y="65"/>
                    <a:pt x="0" y="42"/>
                  </a:cubicBezTo>
                  <a:cubicBezTo>
                    <a:pt x="0" y="19"/>
                    <a:pt x="19" y="0"/>
                    <a:pt x="42" y="0"/>
                  </a:cubicBezTo>
                  <a:cubicBezTo>
                    <a:pt x="67" y="0"/>
                    <a:pt x="67" y="0"/>
                    <a:pt x="6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25" name="Freeform 119"/>
            <p:cNvSpPr>
              <a:spLocks noEditPoints="1"/>
            </p:cNvSpPr>
            <p:nvPr/>
          </p:nvSpPr>
          <p:spPr bwMode="auto">
            <a:xfrm>
              <a:off x="3996" y="1788"/>
              <a:ext cx="230" cy="155"/>
            </a:xfrm>
            <a:custGeom>
              <a:avLst/>
              <a:gdLst>
                <a:gd name="T0" fmla="*/ 24 w 130"/>
                <a:gd name="T1" fmla="*/ 28 h 88"/>
                <a:gd name="T2" fmla="*/ 65 w 130"/>
                <a:gd name="T3" fmla="*/ 0 h 88"/>
                <a:gd name="T4" fmla="*/ 106 w 130"/>
                <a:gd name="T5" fmla="*/ 28 h 88"/>
                <a:gd name="T6" fmla="*/ 117 w 130"/>
                <a:gd name="T7" fmla="*/ 36 h 88"/>
                <a:gd name="T8" fmla="*/ 130 w 130"/>
                <a:gd name="T9" fmla="*/ 36 h 88"/>
                <a:gd name="T10" fmla="*/ 130 w 130"/>
                <a:gd name="T11" fmla="*/ 53 h 88"/>
                <a:gd name="T12" fmla="*/ 117 w 130"/>
                <a:gd name="T13" fmla="*/ 53 h 88"/>
                <a:gd name="T14" fmla="*/ 106 w 130"/>
                <a:gd name="T15" fmla="*/ 60 h 88"/>
                <a:gd name="T16" fmla="*/ 65 w 130"/>
                <a:gd name="T17" fmla="*/ 88 h 88"/>
                <a:gd name="T18" fmla="*/ 24 w 130"/>
                <a:gd name="T19" fmla="*/ 60 h 88"/>
                <a:gd name="T20" fmla="*/ 13 w 130"/>
                <a:gd name="T21" fmla="*/ 53 h 88"/>
                <a:gd name="T22" fmla="*/ 0 w 130"/>
                <a:gd name="T23" fmla="*/ 53 h 88"/>
                <a:gd name="T24" fmla="*/ 0 w 130"/>
                <a:gd name="T25" fmla="*/ 36 h 88"/>
                <a:gd name="T26" fmla="*/ 13 w 130"/>
                <a:gd name="T27" fmla="*/ 36 h 88"/>
                <a:gd name="T28" fmla="*/ 24 w 130"/>
                <a:gd name="T29" fmla="*/ 28 h 88"/>
                <a:gd name="T30" fmla="*/ 48 w 130"/>
                <a:gd name="T31" fmla="*/ 44 h 88"/>
                <a:gd name="T32" fmla="*/ 65 w 130"/>
                <a:gd name="T33" fmla="*/ 27 h 88"/>
                <a:gd name="T34" fmla="*/ 82 w 130"/>
                <a:gd name="T35" fmla="*/ 44 h 88"/>
                <a:gd name="T36" fmla="*/ 65 w 130"/>
                <a:gd name="T37" fmla="*/ 61 h 88"/>
                <a:gd name="T38" fmla="*/ 48 w 130"/>
                <a:gd name="T39" fmla="*/ 44 h 88"/>
                <a:gd name="T40" fmla="*/ 37 w 130"/>
                <a:gd name="T41" fmla="*/ 44 h 88"/>
                <a:gd name="T42" fmla="*/ 37 w 130"/>
                <a:gd name="T43" fmla="*/ 44 h 88"/>
                <a:gd name="T44" fmla="*/ 65 w 130"/>
                <a:gd name="T45" fmla="*/ 73 h 88"/>
                <a:gd name="T46" fmla="*/ 94 w 130"/>
                <a:gd name="T47" fmla="*/ 44 h 88"/>
                <a:gd name="T48" fmla="*/ 65 w 130"/>
                <a:gd name="T49" fmla="*/ 16 h 88"/>
                <a:gd name="T50" fmla="*/ 37 w 130"/>
                <a:gd name="T51" fmla="*/ 4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88">
                  <a:moveTo>
                    <a:pt x="24" y="28"/>
                  </a:moveTo>
                  <a:cubicBezTo>
                    <a:pt x="31" y="12"/>
                    <a:pt x="47" y="0"/>
                    <a:pt x="65" y="0"/>
                  </a:cubicBezTo>
                  <a:cubicBezTo>
                    <a:pt x="84" y="0"/>
                    <a:pt x="100" y="12"/>
                    <a:pt x="106" y="28"/>
                  </a:cubicBezTo>
                  <a:cubicBezTo>
                    <a:pt x="108" y="33"/>
                    <a:pt x="112" y="36"/>
                    <a:pt x="117" y="36"/>
                  </a:cubicBezTo>
                  <a:cubicBezTo>
                    <a:pt x="130" y="36"/>
                    <a:pt x="130" y="36"/>
                    <a:pt x="130" y="36"/>
                  </a:cubicBezTo>
                  <a:cubicBezTo>
                    <a:pt x="130" y="53"/>
                    <a:pt x="130" y="53"/>
                    <a:pt x="130" y="53"/>
                  </a:cubicBezTo>
                  <a:cubicBezTo>
                    <a:pt x="117" y="53"/>
                    <a:pt x="117" y="53"/>
                    <a:pt x="117" y="53"/>
                  </a:cubicBezTo>
                  <a:cubicBezTo>
                    <a:pt x="112" y="53"/>
                    <a:pt x="108" y="56"/>
                    <a:pt x="106" y="60"/>
                  </a:cubicBezTo>
                  <a:cubicBezTo>
                    <a:pt x="100" y="76"/>
                    <a:pt x="84" y="88"/>
                    <a:pt x="65" y="88"/>
                  </a:cubicBezTo>
                  <a:cubicBezTo>
                    <a:pt x="47" y="88"/>
                    <a:pt x="31" y="76"/>
                    <a:pt x="24" y="60"/>
                  </a:cubicBezTo>
                  <a:cubicBezTo>
                    <a:pt x="23" y="56"/>
                    <a:pt x="18" y="53"/>
                    <a:pt x="13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8" y="36"/>
                    <a:pt x="23" y="33"/>
                    <a:pt x="24" y="28"/>
                  </a:cubicBezTo>
                  <a:moveTo>
                    <a:pt x="48" y="44"/>
                  </a:moveTo>
                  <a:cubicBezTo>
                    <a:pt x="48" y="35"/>
                    <a:pt x="56" y="27"/>
                    <a:pt x="65" y="27"/>
                  </a:cubicBezTo>
                  <a:cubicBezTo>
                    <a:pt x="74" y="27"/>
                    <a:pt x="82" y="35"/>
                    <a:pt x="82" y="44"/>
                  </a:cubicBezTo>
                  <a:cubicBezTo>
                    <a:pt x="82" y="53"/>
                    <a:pt x="74" y="61"/>
                    <a:pt x="65" y="61"/>
                  </a:cubicBezTo>
                  <a:cubicBezTo>
                    <a:pt x="56" y="61"/>
                    <a:pt x="48" y="53"/>
                    <a:pt x="48" y="44"/>
                  </a:cubicBezTo>
                  <a:moveTo>
                    <a:pt x="37" y="44"/>
                  </a:moveTo>
                  <a:cubicBezTo>
                    <a:pt x="37" y="44"/>
                    <a:pt x="37" y="44"/>
                    <a:pt x="37" y="44"/>
                  </a:cubicBezTo>
                  <a:cubicBezTo>
                    <a:pt x="37" y="60"/>
                    <a:pt x="49" y="73"/>
                    <a:pt x="65" y="73"/>
                  </a:cubicBezTo>
                  <a:cubicBezTo>
                    <a:pt x="81" y="73"/>
                    <a:pt x="94" y="60"/>
                    <a:pt x="94" y="44"/>
                  </a:cubicBezTo>
                  <a:cubicBezTo>
                    <a:pt x="94" y="28"/>
                    <a:pt x="81" y="16"/>
                    <a:pt x="65" y="16"/>
                  </a:cubicBezTo>
                  <a:cubicBezTo>
                    <a:pt x="49" y="16"/>
                    <a:pt x="37" y="28"/>
                    <a:pt x="37" y="4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26" name="Freeform 120"/>
            <p:cNvSpPr>
              <a:spLocks/>
            </p:cNvSpPr>
            <p:nvPr/>
          </p:nvSpPr>
          <p:spPr bwMode="auto">
            <a:xfrm>
              <a:off x="3618" y="1788"/>
              <a:ext cx="122" cy="152"/>
            </a:xfrm>
            <a:custGeom>
              <a:avLst/>
              <a:gdLst>
                <a:gd name="T0" fmla="*/ 54 w 69"/>
                <a:gd name="T1" fmla="*/ 44 h 86"/>
                <a:gd name="T2" fmla="*/ 54 w 69"/>
                <a:gd name="T3" fmla="*/ 35 h 86"/>
                <a:gd name="T4" fmla="*/ 34 w 69"/>
                <a:gd name="T5" fmla="*/ 16 h 86"/>
                <a:gd name="T6" fmla="*/ 15 w 69"/>
                <a:gd name="T7" fmla="*/ 35 h 86"/>
                <a:gd name="T8" fmla="*/ 15 w 69"/>
                <a:gd name="T9" fmla="*/ 86 h 86"/>
                <a:gd name="T10" fmla="*/ 0 w 69"/>
                <a:gd name="T11" fmla="*/ 86 h 86"/>
                <a:gd name="T12" fmla="*/ 0 w 69"/>
                <a:gd name="T13" fmla="*/ 35 h 86"/>
                <a:gd name="T14" fmla="*/ 34 w 69"/>
                <a:gd name="T15" fmla="*/ 0 h 86"/>
                <a:gd name="T16" fmla="*/ 69 w 69"/>
                <a:gd name="T17" fmla="*/ 35 h 86"/>
                <a:gd name="T18" fmla="*/ 69 w 69"/>
                <a:gd name="T19" fmla="*/ 86 h 86"/>
                <a:gd name="T20" fmla="*/ 54 w 69"/>
                <a:gd name="T21" fmla="*/ 86 h 86"/>
                <a:gd name="T22" fmla="*/ 54 w 69"/>
                <a:gd name="T23" fmla="*/ 59 h 86"/>
                <a:gd name="T24" fmla="*/ 20 w 69"/>
                <a:gd name="T25" fmla="*/ 59 h 86"/>
                <a:gd name="T26" fmla="*/ 20 w 69"/>
                <a:gd name="T27" fmla="*/ 44 h 86"/>
                <a:gd name="T28" fmla="*/ 54 w 69"/>
                <a:gd name="T29" fmla="*/ 4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9" h="86">
                  <a:moveTo>
                    <a:pt x="54" y="44"/>
                  </a:moveTo>
                  <a:cubicBezTo>
                    <a:pt x="54" y="35"/>
                    <a:pt x="54" y="35"/>
                    <a:pt x="54" y="35"/>
                  </a:cubicBezTo>
                  <a:cubicBezTo>
                    <a:pt x="54" y="24"/>
                    <a:pt x="45" y="16"/>
                    <a:pt x="34" y="16"/>
                  </a:cubicBezTo>
                  <a:cubicBezTo>
                    <a:pt x="24" y="16"/>
                    <a:pt x="15" y="24"/>
                    <a:pt x="15" y="35"/>
                  </a:cubicBezTo>
                  <a:cubicBezTo>
                    <a:pt x="15" y="86"/>
                    <a:pt x="15" y="86"/>
                    <a:pt x="15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6"/>
                    <a:pt x="15" y="0"/>
                    <a:pt x="34" y="0"/>
                  </a:cubicBezTo>
                  <a:cubicBezTo>
                    <a:pt x="54" y="0"/>
                    <a:pt x="69" y="16"/>
                    <a:pt x="69" y="35"/>
                  </a:cubicBezTo>
                  <a:cubicBezTo>
                    <a:pt x="69" y="86"/>
                    <a:pt x="69" y="86"/>
                    <a:pt x="69" y="86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59"/>
                    <a:pt x="54" y="59"/>
                    <a:pt x="54" y="59"/>
                  </a:cubicBezTo>
                  <a:cubicBezTo>
                    <a:pt x="20" y="59"/>
                    <a:pt x="20" y="59"/>
                    <a:pt x="20" y="59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54" y="44"/>
                    <a:pt x="54" y="44"/>
                    <a:pt x="54" y="4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</p:grpSp>
      <p:sp>
        <p:nvSpPr>
          <p:cNvPr id="4" name="Tijdelijke aanduiding vo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1817687" y="1816100"/>
            <a:ext cx="3312000" cy="360000"/>
          </a:xfrm>
        </p:spPr>
        <p:txBody>
          <a:bodyPr wrap="square" anchor="ctr" anchorCtr="0">
            <a:noAutofit/>
          </a:bodyPr>
          <a:lstStyle>
            <a:lvl1pPr marL="0" indent="0">
              <a:buFont typeface="Arial" panose="020B0604020202020204" pitchFamily="34" charset="0"/>
              <a:buNone/>
              <a:defRPr b="1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noProof="0" dirty="0"/>
              <a:t>Subtitle Verdana bold</a:t>
            </a:r>
          </a:p>
        </p:txBody>
      </p:sp>
      <p:sp>
        <p:nvSpPr>
          <p:cNvPr id="32" name="Tijdelijke aanduiding voor tekst 3"/>
          <p:cNvSpPr>
            <a:spLocks noGrp="1"/>
          </p:cNvSpPr>
          <p:nvPr>
            <p:ph type="body" sz="quarter" idx="18" hasCustomPrompt="1"/>
          </p:nvPr>
        </p:nvSpPr>
        <p:spPr>
          <a:xfrm>
            <a:off x="5246687" y="1816100"/>
            <a:ext cx="3312000" cy="360000"/>
          </a:xfrm>
        </p:spPr>
        <p:txBody>
          <a:bodyPr wrap="square" anchor="ctr" anchorCtr="0">
            <a:noAutofit/>
          </a:bodyPr>
          <a:lstStyle>
            <a:lvl1pPr marL="0" indent="0">
              <a:buFont typeface="Arial" panose="020B0604020202020204" pitchFamily="34" charset="0"/>
              <a:buNone/>
              <a:defRPr b="1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noProof="0" dirty="0"/>
              <a:t>Subtitle Verdana bold</a:t>
            </a:r>
          </a:p>
        </p:txBody>
      </p:sp>
      <p:sp>
        <p:nvSpPr>
          <p:cNvPr id="27" name="Tijdelijke aanduiding voor tekst 26"/>
          <p:cNvSpPr>
            <a:spLocks noGrp="1"/>
          </p:cNvSpPr>
          <p:nvPr>
            <p:ph type="body" sz="quarter" idx="19" hasCustomPrompt="1"/>
          </p:nvPr>
        </p:nvSpPr>
        <p:spPr>
          <a:xfrm>
            <a:off x="1817686" y="2443163"/>
            <a:ext cx="3312000" cy="4096800"/>
          </a:xfrm>
        </p:spPr>
        <p:txBody>
          <a:bodyPr/>
          <a:lstStyle>
            <a:lvl1pPr>
              <a:spcBef>
                <a:spcPts val="600"/>
              </a:spcBef>
              <a:defRPr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33" name="Tijdelijke aanduiding voor tekst 26"/>
          <p:cNvSpPr>
            <a:spLocks noGrp="1"/>
          </p:cNvSpPr>
          <p:nvPr>
            <p:ph type="body" sz="quarter" idx="20" hasCustomPrompt="1"/>
          </p:nvPr>
        </p:nvSpPr>
        <p:spPr>
          <a:xfrm>
            <a:off x="5246686" y="2443163"/>
            <a:ext cx="3312000" cy="4096800"/>
          </a:xfrm>
        </p:spPr>
        <p:txBody>
          <a:bodyPr/>
          <a:lstStyle>
            <a:lvl1pPr>
              <a:spcBef>
                <a:spcPts val="600"/>
              </a:spcBef>
              <a:defRPr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31" name="Tijdelijke aanduiding voor tekst 3"/>
          <p:cNvSpPr>
            <a:spLocks noGrp="1"/>
          </p:cNvSpPr>
          <p:nvPr>
            <p:ph type="body" sz="quarter" idx="21" hasCustomPrompt="1"/>
          </p:nvPr>
        </p:nvSpPr>
        <p:spPr>
          <a:xfrm>
            <a:off x="8675687" y="1816100"/>
            <a:ext cx="3312000" cy="360000"/>
          </a:xfrm>
        </p:spPr>
        <p:txBody>
          <a:bodyPr wrap="square" anchor="ctr" anchorCtr="0">
            <a:noAutofit/>
          </a:bodyPr>
          <a:lstStyle>
            <a:lvl1pPr marL="0" indent="0">
              <a:buFont typeface="Arial" panose="020B0604020202020204" pitchFamily="34" charset="0"/>
              <a:buNone/>
              <a:defRPr b="1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noProof="0" dirty="0"/>
              <a:t>Subtitle Verdana bold</a:t>
            </a:r>
          </a:p>
        </p:txBody>
      </p:sp>
      <p:sp>
        <p:nvSpPr>
          <p:cNvPr id="34" name="Tijdelijke aanduiding voor tekst 26"/>
          <p:cNvSpPr>
            <a:spLocks noGrp="1"/>
          </p:cNvSpPr>
          <p:nvPr>
            <p:ph type="body" sz="quarter" idx="22" hasCustomPrompt="1"/>
          </p:nvPr>
        </p:nvSpPr>
        <p:spPr>
          <a:xfrm>
            <a:off x="8675686" y="2443163"/>
            <a:ext cx="3312000" cy="4096800"/>
          </a:xfrm>
        </p:spPr>
        <p:txBody>
          <a:bodyPr/>
          <a:lstStyle>
            <a:lvl1pPr>
              <a:spcBef>
                <a:spcPts val="600"/>
              </a:spcBef>
              <a:defRPr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820592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jdelijke aanduiding voor tekst 26"/>
          <p:cNvSpPr>
            <a:spLocks noGrp="1"/>
          </p:cNvSpPr>
          <p:nvPr>
            <p:ph type="body" sz="quarter" idx="23" hasCustomPrompt="1"/>
          </p:nvPr>
        </p:nvSpPr>
        <p:spPr>
          <a:xfrm>
            <a:off x="1817688" y="2194895"/>
            <a:ext cx="3312000" cy="1655763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Click to edit Master text</a:t>
            </a:r>
          </a:p>
        </p:txBody>
      </p:sp>
      <p:sp>
        <p:nvSpPr>
          <p:cNvPr id="43" name="Tijdelijke aanduiding voor tekst 26"/>
          <p:cNvSpPr>
            <a:spLocks noGrp="1"/>
          </p:cNvSpPr>
          <p:nvPr>
            <p:ph type="body" sz="quarter" idx="24" hasCustomPrompt="1"/>
          </p:nvPr>
        </p:nvSpPr>
        <p:spPr>
          <a:xfrm>
            <a:off x="5246687" y="2194895"/>
            <a:ext cx="3312000" cy="1655763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Click to edit Master text</a:t>
            </a:r>
          </a:p>
        </p:txBody>
      </p:sp>
      <p:sp>
        <p:nvSpPr>
          <p:cNvPr id="44" name="Tijdelijke aanduiding voor tekst 26"/>
          <p:cNvSpPr>
            <a:spLocks noGrp="1"/>
          </p:cNvSpPr>
          <p:nvPr>
            <p:ph type="body" sz="quarter" idx="25" hasCustomPrompt="1"/>
          </p:nvPr>
        </p:nvSpPr>
        <p:spPr>
          <a:xfrm>
            <a:off x="1817688" y="4643685"/>
            <a:ext cx="3312000" cy="1655763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Click to edit Master text</a:t>
            </a:r>
          </a:p>
        </p:txBody>
      </p:sp>
      <p:sp>
        <p:nvSpPr>
          <p:cNvPr id="45" name="Tijdelijke aanduiding voor tekst 26"/>
          <p:cNvSpPr>
            <a:spLocks noGrp="1"/>
          </p:cNvSpPr>
          <p:nvPr>
            <p:ph type="body" sz="quarter" idx="26" hasCustomPrompt="1"/>
          </p:nvPr>
        </p:nvSpPr>
        <p:spPr>
          <a:xfrm>
            <a:off x="5246687" y="4643685"/>
            <a:ext cx="3312000" cy="1655763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Click to edit Master text</a:t>
            </a:r>
          </a:p>
        </p:txBody>
      </p:sp>
      <p:sp>
        <p:nvSpPr>
          <p:cNvPr id="28" name="Tijdelijke aanduiding voor afbeelding 29"/>
          <p:cNvSpPr>
            <a:spLocks noGrp="1"/>
          </p:cNvSpPr>
          <p:nvPr>
            <p:ph type="pic" sz="quarter" idx="13" hasCustomPrompt="1"/>
          </p:nvPr>
        </p:nvSpPr>
        <p:spPr>
          <a:xfrm>
            <a:off x="8756074" y="0"/>
            <a:ext cx="3435926" cy="6856413"/>
          </a:xfrm>
        </p:spPr>
        <p:txBody>
          <a:bodyPr anchor="t" anchorCtr="0">
            <a:normAutofit/>
          </a:bodyPr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650" b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Insert image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817999" y="347765"/>
            <a:ext cx="6740687" cy="891813"/>
          </a:xfrm>
        </p:spPr>
        <p:txBody>
          <a:bodyPr wrap="square" anchor="ctr" anchorCtr="0">
            <a:noAutofit/>
          </a:bodyPr>
          <a:lstStyle>
            <a:lvl1pPr>
              <a:defRPr sz="2750" b="0">
                <a:solidFill>
                  <a:schemeClr val="accent1"/>
                </a:solidFill>
              </a:defRPr>
            </a:lvl1pPr>
          </a:lstStyle>
          <a:p>
            <a:r>
              <a:rPr lang="en-GB" noProof="0" dirty="0"/>
              <a:t>Customer story Verdana regular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7B3FD5CE-A3B4-4581-86E7-2B72FE12CCC4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grpSp>
        <p:nvGrpSpPr>
          <p:cNvPr id="5" name="Group 100"/>
          <p:cNvGrpSpPr>
            <a:grpSpLocks noChangeAspect="1"/>
          </p:cNvGrpSpPr>
          <p:nvPr userDrawn="1"/>
        </p:nvGrpSpPr>
        <p:grpSpPr bwMode="auto">
          <a:xfrm>
            <a:off x="319087" y="319088"/>
            <a:ext cx="950119" cy="950119"/>
            <a:chOff x="3360" y="1680"/>
            <a:chExt cx="962" cy="962"/>
          </a:xfrm>
        </p:grpSpPr>
        <p:sp>
          <p:nvSpPr>
            <p:cNvPr id="7" name="Rectangle 101"/>
            <p:cNvSpPr>
              <a:spLocks noChangeArrowheads="1"/>
            </p:cNvSpPr>
            <p:nvPr/>
          </p:nvSpPr>
          <p:spPr bwMode="auto">
            <a:xfrm>
              <a:off x="3360" y="1680"/>
              <a:ext cx="962" cy="9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8" name="Rectangle 102"/>
            <p:cNvSpPr>
              <a:spLocks noChangeArrowheads="1"/>
            </p:cNvSpPr>
            <p:nvPr/>
          </p:nvSpPr>
          <p:spPr bwMode="auto">
            <a:xfrm>
              <a:off x="3390" y="2311"/>
              <a:ext cx="902" cy="30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9" name="Rectangle 103"/>
            <p:cNvSpPr>
              <a:spLocks noChangeArrowheads="1"/>
            </p:cNvSpPr>
            <p:nvPr/>
          </p:nvSpPr>
          <p:spPr bwMode="auto">
            <a:xfrm>
              <a:off x="3390" y="1710"/>
              <a:ext cx="902" cy="60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0" name="Freeform 104"/>
            <p:cNvSpPr>
              <a:spLocks/>
            </p:cNvSpPr>
            <p:nvPr/>
          </p:nvSpPr>
          <p:spPr bwMode="auto">
            <a:xfrm>
              <a:off x="3685" y="2474"/>
              <a:ext cx="52" cy="74"/>
            </a:xfrm>
            <a:custGeom>
              <a:avLst/>
              <a:gdLst>
                <a:gd name="T0" fmla="*/ 17 w 29"/>
                <a:gd name="T1" fmla="*/ 42 h 42"/>
                <a:gd name="T2" fmla="*/ 12 w 29"/>
                <a:gd name="T3" fmla="*/ 42 h 42"/>
                <a:gd name="T4" fmla="*/ 0 w 29"/>
                <a:gd name="T5" fmla="*/ 0 h 42"/>
                <a:gd name="T6" fmla="*/ 6 w 29"/>
                <a:gd name="T7" fmla="*/ 0 h 42"/>
                <a:gd name="T8" fmla="*/ 13 w 29"/>
                <a:gd name="T9" fmla="*/ 30 h 42"/>
                <a:gd name="T10" fmla="*/ 15 w 29"/>
                <a:gd name="T11" fmla="*/ 35 h 42"/>
                <a:gd name="T12" fmla="*/ 15 w 29"/>
                <a:gd name="T13" fmla="*/ 35 h 42"/>
                <a:gd name="T14" fmla="*/ 16 w 29"/>
                <a:gd name="T15" fmla="*/ 30 h 42"/>
                <a:gd name="T16" fmla="*/ 24 w 29"/>
                <a:gd name="T17" fmla="*/ 0 h 42"/>
                <a:gd name="T18" fmla="*/ 29 w 29"/>
                <a:gd name="T19" fmla="*/ 0 h 42"/>
                <a:gd name="T20" fmla="*/ 17 w 29"/>
                <a:gd name="T21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" h="42">
                  <a:moveTo>
                    <a:pt x="17" y="42"/>
                  </a:moveTo>
                  <a:cubicBezTo>
                    <a:pt x="12" y="42"/>
                    <a:pt x="12" y="42"/>
                    <a:pt x="12" y="4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2"/>
                    <a:pt x="15" y="35"/>
                    <a:pt x="15" y="35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5"/>
                    <a:pt x="15" y="32"/>
                    <a:pt x="16" y="3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17" y="42"/>
                    <a:pt x="17" y="42"/>
                    <a:pt x="17" y="4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1" name="Freeform 105"/>
            <p:cNvSpPr>
              <a:spLocks noEditPoints="1"/>
            </p:cNvSpPr>
            <p:nvPr/>
          </p:nvSpPr>
          <p:spPr bwMode="auto">
            <a:xfrm>
              <a:off x="3745" y="2469"/>
              <a:ext cx="13" cy="79"/>
            </a:xfrm>
            <a:custGeom>
              <a:avLst/>
              <a:gdLst>
                <a:gd name="T0" fmla="*/ 3 w 7"/>
                <a:gd name="T1" fmla="*/ 6 h 45"/>
                <a:gd name="T2" fmla="*/ 0 w 7"/>
                <a:gd name="T3" fmla="*/ 3 h 45"/>
                <a:gd name="T4" fmla="*/ 3 w 7"/>
                <a:gd name="T5" fmla="*/ 0 h 45"/>
                <a:gd name="T6" fmla="*/ 7 w 7"/>
                <a:gd name="T7" fmla="*/ 3 h 45"/>
                <a:gd name="T8" fmla="*/ 3 w 7"/>
                <a:gd name="T9" fmla="*/ 6 h 45"/>
                <a:gd name="T10" fmla="*/ 1 w 7"/>
                <a:gd name="T11" fmla="*/ 12 h 45"/>
                <a:gd name="T12" fmla="*/ 6 w 7"/>
                <a:gd name="T13" fmla="*/ 12 h 45"/>
                <a:gd name="T14" fmla="*/ 6 w 7"/>
                <a:gd name="T15" fmla="*/ 45 h 45"/>
                <a:gd name="T16" fmla="*/ 1 w 7"/>
                <a:gd name="T17" fmla="*/ 45 h 45"/>
                <a:gd name="T18" fmla="*/ 1 w 7"/>
                <a:gd name="T19" fmla="*/ 1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45">
                  <a:moveTo>
                    <a:pt x="3" y="6"/>
                  </a:moveTo>
                  <a:cubicBezTo>
                    <a:pt x="2" y="6"/>
                    <a:pt x="0" y="5"/>
                    <a:pt x="0" y="3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5" y="0"/>
                    <a:pt x="7" y="2"/>
                    <a:pt x="7" y="3"/>
                  </a:cubicBezTo>
                  <a:cubicBezTo>
                    <a:pt x="7" y="5"/>
                    <a:pt x="5" y="6"/>
                    <a:pt x="3" y="6"/>
                  </a:cubicBezTo>
                  <a:moveTo>
                    <a:pt x="1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1" y="45"/>
                    <a:pt x="1" y="45"/>
                    <a:pt x="1" y="45"/>
                  </a:cubicBezTo>
                  <a:lnTo>
                    <a:pt x="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2" name="Freeform 106"/>
            <p:cNvSpPr>
              <a:spLocks/>
            </p:cNvSpPr>
            <p:nvPr/>
          </p:nvSpPr>
          <p:spPr bwMode="auto">
            <a:xfrm>
              <a:off x="3768" y="2490"/>
              <a:ext cx="34" cy="58"/>
            </a:xfrm>
            <a:custGeom>
              <a:avLst/>
              <a:gdLst>
                <a:gd name="T0" fmla="*/ 8 w 19"/>
                <a:gd name="T1" fmla="*/ 33 h 33"/>
                <a:gd name="T2" fmla="*/ 0 w 19"/>
                <a:gd name="T3" fmla="*/ 31 h 33"/>
                <a:gd name="T4" fmla="*/ 1 w 19"/>
                <a:gd name="T5" fmla="*/ 28 h 33"/>
                <a:gd name="T6" fmla="*/ 8 w 19"/>
                <a:gd name="T7" fmla="*/ 29 h 33"/>
                <a:gd name="T8" fmla="*/ 14 w 19"/>
                <a:gd name="T9" fmla="*/ 24 h 33"/>
                <a:gd name="T10" fmla="*/ 8 w 19"/>
                <a:gd name="T11" fmla="*/ 18 h 33"/>
                <a:gd name="T12" fmla="*/ 1 w 19"/>
                <a:gd name="T13" fmla="*/ 9 h 33"/>
                <a:gd name="T14" fmla="*/ 10 w 19"/>
                <a:gd name="T15" fmla="*/ 0 h 33"/>
                <a:gd name="T16" fmla="*/ 18 w 19"/>
                <a:gd name="T17" fmla="*/ 2 h 33"/>
                <a:gd name="T18" fmla="*/ 17 w 19"/>
                <a:gd name="T19" fmla="*/ 5 h 33"/>
                <a:gd name="T20" fmla="*/ 11 w 19"/>
                <a:gd name="T21" fmla="*/ 3 h 33"/>
                <a:gd name="T22" fmla="*/ 6 w 19"/>
                <a:gd name="T23" fmla="*/ 8 h 33"/>
                <a:gd name="T24" fmla="*/ 11 w 19"/>
                <a:gd name="T25" fmla="*/ 14 h 33"/>
                <a:gd name="T26" fmla="*/ 19 w 19"/>
                <a:gd name="T27" fmla="*/ 24 h 33"/>
                <a:gd name="T28" fmla="*/ 8 w 19"/>
                <a:gd name="T2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" h="33">
                  <a:moveTo>
                    <a:pt x="8" y="33"/>
                  </a:moveTo>
                  <a:cubicBezTo>
                    <a:pt x="5" y="33"/>
                    <a:pt x="2" y="32"/>
                    <a:pt x="0" y="31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3" y="29"/>
                    <a:pt x="5" y="29"/>
                    <a:pt x="8" y="29"/>
                  </a:cubicBezTo>
                  <a:cubicBezTo>
                    <a:pt x="11" y="29"/>
                    <a:pt x="14" y="27"/>
                    <a:pt x="14" y="24"/>
                  </a:cubicBezTo>
                  <a:cubicBezTo>
                    <a:pt x="14" y="21"/>
                    <a:pt x="12" y="19"/>
                    <a:pt x="8" y="18"/>
                  </a:cubicBezTo>
                  <a:cubicBezTo>
                    <a:pt x="2" y="15"/>
                    <a:pt x="1" y="12"/>
                    <a:pt x="1" y="9"/>
                  </a:cubicBezTo>
                  <a:cubicBezTo>
                    <a:pt x="1" y="4"/>
                    <a:pt x="5" y="0"/>
                    <a:pt x="10" y="0"/>
                  </a:cubicBezTo>
                  <a:cubicBezTo>
                    <a:pt x="14" y="0"/>
                    <a:pt x="16" y="1"/>
                    <a:pt x="18" y="2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6" y="4"/>
                    <a:pt x="14" y="3"/>
                    <a:pt x="11" y="3"/>
                  </a:cubicBezTo>
                  <a:cubicBezTo>
                    <a:pt x="8" y="3"/>
                    <a:pt x="6" y="6"/>
                    <a:pt x="6" y="8"/>
                  </a:cubicBezTo>
                  <a:cubicBezTo>
                    <a:pt x="6" y="12"/>
                    <a:pt x="8" y="13"/>
                    <a:pt x="11" y="14"/>
                  </a:cubicBezTo>
                  <a:cubicBezTo>
                    <a:pt x="18" y="17"/>
                    <a:pt x="19" y="20"/>
                    <a:pt x="19" y="24"/>
                  </a:cubicBezTo>
                  <a:cubicBezTo>
                    <a:pt x="19" y="29"/>
                    <a:pt x="15" y="33"/>
                    <a:pt x="8" y="3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3" name="Freeform 107"/>
            <p:cNvSpPr>
              <a:spLocks noEditPoints="1"/>
            </p:cNvSpPr>
            <p:nvPr/>
          </p:nvSpPr>
          <p:spPr bwMode="auto">
            <a:xfrm>
              <a:off x="3814" y="2469"/>
              <a:ext cx="11" cy="79"/>
            </a:xfrm>
            <a:custGeom>
              <a:avLst/>
              <a:gdLst>
                <a:gd name="T0" fmla="*/ 3 w 6"/>
                <a:gd name="T1" fmla="*/ 6 h 45"/>
                <a:gd name="T2" fmla="*/ 0 w 6"/>
                <a:gd name="T3" fmla="*/ 3 h 45"/>
                <a:gd name="T4" fmla="*/ 3 w 6"/>
                <a:gd name="T5" fmla="*/ 0 h 45"/>
                <a:gd name="T6" fmla="*/ 6 w 6"/>
                <a:gd name="T7" fmla="*/ 3 h 45"/>
                <a:gd name="T8" fmla="*/ 3 w 6"/>
                <a:gd name="T9" fmla="*/ 6 h 45"/>
                <a:gd name="T10" fmla="*/ 1 w 6"/>
                <a:gd name="T11" fmla="*/ 12 h 45"/>
                <a:gd name="T12" fmla="*/ 6 w 6"/>
                <a:gd name="T13" fmla="*/ 12 h 45"/>
                <a:gd name="T14" fmla="*/ 6 w 6"/>
                <a:gd name="T15" fmla="*/ 45 h 45"/>
                <a:gd name="T16" fmla="*/ 1 w 6"/>
                <a:gd name="T17" fmla="*/ 45 h 45"/>
                <a:gd name="T18" fmla="*/ 1 w 6"/>
                <a:gd name="T19" fmla="*/ 1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45">
                  <a:moveTo>
                    <a:pt x="3" y="6"/>
                  </a:moveTo>
                  <a:cubicBezTo>
                    <a:pt x="1" y="6"/>
                    <a:pt x="0" y="5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6" y="2"/>
                    <a:pt x="6" y="3"/>
                  </a:cubicBezTo>
                  <a:cubicBezTo>
                    <a:pt x="6" y="5"/>
                    <a:pt x="5" y="6"/>
                    <a:pt x="3" y="6"/>
                  </a:cubicBezTo>
                  <a:moveTo>
                    <a:pt x="1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1" y="45"/>
                    <a:pt x="1" y="45"/>
                    <a:pt x="1" y="45"/>
                  </a:cubicBezTo>
                  <a:lnTo>
                    <a:pt x="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4" name="Freeform 108"/>
            <p:cNvSpPr>
              <a:spLocks noEditPoints="1"/>
            </p:cNvSpPr>
            <p:nvPr/>
          </p:nvSpPr>
          <p:spPr bwMode="auto">
            <a:xfrm>
              <a:off x="3841" y="2465"/>
              <a:ext cx="42" cy="83"/>
            </a:xfrm>
            <a:custGeom>
              <a:avLst/>
              <a:gdLst>
                <a:gd name="T0" fmla="*/ 9 w 24"/>
                <a:gd name="T1" fmla="*/ 47 h 47"/>
                <a:gd name="T2" fmla="*/ 0 w 24"/>
                <a:gd name="T3" fmla="*/ 45 h 47"/>
                <a:gd name="T4" fmla="*/ 0 w 24"/>
                <a:gd name="T5" fmla="*/ 0 h 47"/>
                <a:gd name="T6" fmla="*/ 5 w 24"/>
                <a:gd name="T7" fmla="*/ 0 h 47"/>
                <a:gd name="T8" fmla="*/ 5 w 24"/>
                <a:gd name="T9" fmla="*/ 16 h 47"/>
                <a:gd name="T10" fmla="*/ 11 w 24"/>
                <a:gd name="T11" fmla="*/ 14 h 47"/>
                <a:gd name="T12" fmla="*/ 24 w 24"/>
                <a:gd name="T13" fmla="*/ 30 h 47"/>
                <a:gd name="T14" fmla="*/ 9 w 24"/>
                <a:gd name="T15" fmla="*/ 47 h 47"/>
                <a:gd name="T16" fmla="*/ 10 w 24"/>
                <a:gd name="T17" fmla="*/ 17 h 47"/>
                <a:gd name="T18" fmla="*/ 5 w 24"/>
                <a:gd name="T19" fmla="*/ 18 h 47"/>
                <a:gd name="T20" fmla="*/ 5 w 24"/>
                <a:gd name="T21" fmla="*/ 43 h 47"/>
                <a:gd name="T22" fmla="*/ 9 w 24"/>
                <a:gd name="T23" fmla="*/ 44 h 47"/>
                <a:gd name="T24" fmla="*/ 19 w 24"/>
                <a:gd name="T25" fmla="*/ 30 h 47"/>
                <a:gd name="T26" fmla="*/ 10 w 24"/>
                <a:gd name="T27" fmla="*/ 1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" h="47">
                  <a:moveTo>
                    <a:pt x="9" y="47"/>
                  </a:moveTo>
                  <a:cubicBezTo>
                    <a:pt x="5" y="47"/>
                    <a:pt x="2" y="46"/>
                    <a:pt x="0" y="4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6" y="15"/>
                    <a:pt x="8" y="14"/>
                    <a:pt x="11" y="14"/>
                  </a:cubicBezTo>
                  <a:cubicBezTo>
                    <a:pt x="19" y="14"/>
                    <a:pt x="24" y="20"/>
                    <a:pt x="24" y="30"/>
                  </a:cubicBezTo>
                  <a:cubicBezTo>
                    <a:pt x="24" y="40"/>
                    <a:pt x="19" y="47"/>
                    <a:pt x="9" y="47"/>
                  </a:cubicBezTo>
                  <a:moveTo>
                    <a:pt x="10" y="17"/>
                  </a:moveTo>
                  <a:cubicBezTo>
                    <a:pt x="8" y="17"/>
                    <a:pt x="6" y="18"/>
                    <a:pt x="5" y="18"/>
                  </a:cubicBezTo>
                  <a:cubicBezTo>
                    <a:pt x="5" y="43"/>
                    <a:pt x="5" y="43"/>
                    <a:pt x="5" y="43"/>
                  </a:cubicBezTo>
                  <a:cubicBezTo>
                    <a:pt x="6" y="44"/>
                    <a:pt x="8" y="44"/>
                    <a:pt x="9" y="44"/>
                  </a:cubicBezTo>
                  <a:cubicBezTo>
                    <a:pt x="16" y="44"/>
                    <a:pt x="19" y="38"/>
                    <a:pt x="19" y="30"/>
                  </a:cubicBezTo>
                  <a:cubicBezTo>
                    <a:pt x="19" y="23"/>
                    <a:pt x="16" y="17"/>
                    <a:pt x="10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5" name="Rectangle 109"/>
            <p:cNvSpPr>
              <a:spLocks noChangeArrowheads="1"/>
            </p:cNvSpPr>
            <p:nvPr/>
          </p:nvSpPr>
          <p:spPr bwMode="auto">
            <a:xfrm>
              <a:off x="3897" y="2465"/>
              <a:ext cx="9" cy="8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6" name="Freeform 110"/>
            <p:cNvSpPr>
              <a:spLocks/>
            </p:cNvSpPr>
            <p:nvPr/>
          </p:nvSpPr>
          <p:spPr bwMode="auto">
            <a:xfrm>
              <a:off x="3917" y="2490"/>
              <a:ext cx="46" cy="81"/>
            </a:xfrm>
            <a:custGeom>
              <a:avLst/>
              <a:gdLst>
                <a:gd name="T0" fmla="*/ 11 w 26"/>
                <a:gd name="T1" fmla="*/ 46 h 46"/>
                <a:gd name="T2" fmla="*/ 6 w 26"/>
                <a:gd name="T3" fmla="*/ 46 h 46"/>
                <a:gd name="T4" fmla="*/ 11 w 26"/>
                <a:gd name="T5" fmla="*/ 33 h 46"/>
                <a:gd name="T6" fmla="*/ 0 w 26"/>
                <a:gd name="T7" fmla="*/ 0 h 46"/>
                <a:gd name="T8" fmla="*/ 6 w 26"/>
                <a:gd name="T9" fmla="*/ 0 h 46"/>
                <a:gd name="T10" fmla="*/ 13 w 26"/>
                <a:gd name="T11" fmla="*/ 24 h 46"/>
                <a:gd name="T12" fmla="*/ 13 w 26"/>
                <a:gd name="T13" fmla="*/ 28 h 46"/>
                <a:gd name="T14" fmla="*/ 14 w 26"/>
                <a:gd name="T15" fmla="*/ 28 h 46"/>
                <a:gd name="T16" fmla="*/ 14 w 26"/>
                <a:gd name="T17" fmla="*/ 24 h 46"/>
                <a:gd name="T18" fmla="*/ 21 w 26"/>
                <a:gd name="T19" fmla="*/ 0 h 46"/>
                <a:gd name="T20" fmla="*/ 26 w 26"/>
                <a:gd name="T21" fmla="*/ 0 h 46"/>
                <a:gd name="T22" fmla="*/ 11 w 26"/>
                <a:gd name="T2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" h="46">
                  <a:moveTo>
                    <a:pt x="11" y="46"/>
                  </a:moveTo>
                  <a:cubicBezTo>
                    <a:pt x="6" y="46"/>
                    <a:pt x="6" y="46"/>
                    <a:pt x="6" y="46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6"/>
                    <a:pt x="13" y="28"/>
                    <a:pt x="13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28"/>
                    <a:pt x="14" y="26"/>
                    <a:pt x="14" y="24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1" y="46"/>
                    <a:pt x="11" y="46"/>
                    <a:pt x="11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7" name="Freeform 111"/>
            <p:cNvSpPr>
              <a:spLocks/>
            </p:cNvSpPr>
            <p:nvPr/>
          </p:nvSpPr>
          <p:spPr bwMode="auto">
            <a:xfrm>
              <a:off x="3998" y="2490"/>
              <a:ext cx="46" cy="81"/>
            </a:xfrm>
            <a:custGeom>
              <a:avLst/>
              <a:gdLst>
                <a:gd name="T0" fmla="*/ 11 w 26"/>
                <a:gd name="T1" fmla="*/ 46 h 46"/>
                <a:gd name="T2" fmla="*/ 6 w 26"/>
                <a:gd name="T3" fmla="*/ 46 h 46"/>
                <a:gd name="T4" fmla="*/ 11 w 26"/>
                <a:gd name="T5" fmla="*/ 33 h 46"/>
                <a:gd name="T6" fmla="*/ 0 w 26"/>
                <a:gd name="T7" fmla="*/ 0 h 46"/>
                <a:gd name="T8" fmla="*/ 6 w 26"/>
                <a:gd name="T9" fmla="*/ 0 h 46"/>
                <a:gd name="T10" fmla="*/ 12 w 26"/>
                <a:gd name="T11" fmla="*/ 24 h 46"/>
                <a:gd name="T12" fmla="*/ 13 w 26"/>
                <a:gd name="T13" fmla="*/ 28 h 46"/>
                <a:gd name="T14" fmla="*/ 13 w 26"/>
                <a:gd name="T15" fmla="*/ 28 h 46"/>
                <a:gd name="T16" fmla="*/ 14 w 26"/>
                <a:gd name="T17" fmla="*/ 24 h 46"/>
                <a:gd name="T18" fmla="*/ 21 w 26"/>
                <a:gd name="T19" fmla="*/ 0 h 46"/>
                <a:gd name="T20" fmla="*/ 26 w 26"/>
                <a:gd name="T21" fmla="*/ 0 h 46"/>
                <a:gd name="T22" fmla="*/ 11 w 26"/>
                <a:gd name="T2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" h="46">
                  <a:moveTo>
                    <a:pt x="11" y="46"/>
                  </a:moveTo>
                  <a:cubicBezTo>
                    <a:pt x="6" y="46"/>
                    <a:pt x="6" y="46"/>
                    <a:pt x="6" y="46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3" y="26"/>
                    <a:pt x="13" y="28"/>
                    <a:pt x="13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8"/>
                    <a:pt x="14" y="26"/>
                    <a:pt x="14" y="24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1" y="46"/>
                    <a:pt x="11" y="46"/>
                    <a:pt x="11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8" name="Freeform 112"/>
            <p:cNvSpPr>
              <a:spLocks noEditPoints="1"/>
            </p:cNvSpPr>
            <p:nvPr/>
          </p:nvSpPr>
          <p:spPr bwMode="auto">
            <a:xfrm>
              <a:off x="4051" y="2490"/>
              <a:ext cx="44" cy="58"/>
            </a:xfrm>
            <a:custGeom>
              <a:avLst/>
              <a:gdLst>
                <a:gd name="T0" fmla="*/ 13 w 25"/>
                <a:gd name="T1" fmla="*/ 33 h 33"/>
                <a:gd name="T2" fmla="*/ 0 w 25"/>
                <a:gd name="T3" fmla="*/ 17 h 33"/>
                <a:gd name="T4" fmla="*/ 13 w 25"/>
                <a:gd name="T5" fmla="*/ 0 h 33"/>
                <a:gd name="T6" fmla="*/ 25 w 25"/>
                <a:gd name="T7" fmla="*/ 17 h 33"/>
                <a:gd name="T8" fmla="*/ 13 w 25"/>
                <a:gd name="T9" fmla="*/ 33 h 33"/>
                <a:gd name="T10" fmla="*/ 13 w 25"/>
                <a:gd name="T11" fmla="*/ 3 h 33"/>
                <a:gd name="T12" fmla="*/ 5 w 25"/>
                <a:gd name="T13" fmla="*/ 17 h 33"/>
                <a:gd name="T14" fmla="*/ 13 w 25"/>
                <a:gd name="T15" fmla="*/ 30 h 33"/>
                <a:gd name="T16" fmla="*/ 20 w 25"/>
                <a:gd name="T17" fmla="*/ 17 h 33"/>
                <a:gd name="T18" fmla="*/ 13 w 25"/>
                <a:gd name="T1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33">
                  <a:moveTo>
                    <a:pt x="13" y="33"/>
                  </a:moveTo>
                  <a:cubicBezTo>
                    <a:pt x="4" y="33"/>
                    <a:pt x="0" y="26"/>
                    <a:pt x="0" y="17"/>
                  </a:cubicBezTo>
                  <a:cubicBezTo>
                    <a:pt x="0" y="7"/>
                    <a:pt x="4" y="0"/>
                    <a:pt x="13" y="0"/>
                  </a:cubicBezTo>
                  <a:cubicBezTo>
                    <a:pt x="22" y="0"/>
                    <a:pt x="25" y="7"/>
                    <a:pt x="25" y="17"/>
                  </a:cubicBezTo>
                  <a:cubicBezTo>
                    <a:pt x="25" y="26"/>
                    <a:pt x="21" y="33"/>
                    <a:pt x="13" y="33"/>
                  </a:cubicBezTo>
                  <a:moveTo>
                    <a:pt x="13" y="3"/>
                  </a:moveTo>
                  <a:cubicBezTo>
                    <a:pt x="7" y="3"/>
                    <a:pt x="5" y="10"/>
                    <a:pt x="5" y="17"/>
                  </a:cubicBezTo>
                  <a:cubicBezTo>
                    <a:pt x="5" y="23"/>
                    <a:pt x="7" y="30"/>
                    <a:pt x="13" y="30"/>
                  </a:cubicBezTo>
                  <a:cubicBezTo>
                    <a:pt x="19" y="30"/>
                    <a:pt x="20" y="23"/>
                    <a:pt x="20" y="17"/>
                  </a:cubicBezTo>
                  <a:cubicBezTo>
                    <a:pt x="20" y="10"/>
                    <a:pt x="19" y="3"/>
                    <a:pt x="13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9" name="Freeform 113"/>
            <p:cNvSpPr>
              <a:spLocks/>
            </p:cNvSpPr>
            <p:nvPr/>
          </p:nvSpPr>
          <p:spPr bwMode="auto">
            <a:xfrm>
              <a:off x="4110" y="2490"/>
              <a:ext cx="39" cy="58"/>
            </a:xfrm>
            <a:custGeom>
              <a:avLst/>
              <a:gdLst>
                <a:gd name="T0" fmla="*/ 11 w 22"/>
                <a:gd name="T1" fmla="*/ 33 h 33"/>
                <a:gd name="T2" fmla="*/ 0 w 22"/>
                <a:gd name="T3" fmla="*/ 23 h 33"/>
                <a:gd name="T4" fmla="*/ 0 w 22"/>
                <a:gd name="T5" fmla="*/ 0 h 33"/>
                <a:gd name="T6" fmla="*/ 5 w 22"/>
                <a:gd name="T7" fmla="*/ 0 h 33"/>
                <a:gd name="T8" fmla="*/ 5 w 22"/>
                <a:gd name="T9" fmla="*/ 23 h 33"/>
                <a:gd name="T10" fmla="*/ 11 w 22"/>
                <a:gd name="T11" fmla="*/ 30 h 33"/>
                <a:gd name="T12" fmla="*/ 17 w 22"/>
                <a:gd name="T13" fmla="*/ 28 h 33"/>
                <a:gd name="T14" fmla="*/ 17 w 22"/>
                <a:gd name="T15" fmla="*/ 0 h 33"/>
                <a:gd name="T16" fmla="*/ 22 w 22"/>
                <a:gd name="T17" fmla="*/ 0 h 33"/>
                <a:gd name="T18" fmla="*/ 22 w 22"/>
                <a:gd name="T19" fmla="*/ 31 h 33"/>
                <a:gd name="T20" fmla="*/ 11 w 22"/>
                <a:gd name="T21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33">
                  <a:moveTo>
                    <a:pt x="11" y="33"/>
                  </a:moveTo>
                  <a:cubicBezTo>
                    <a:pt x="3" y="33"/>
                    <a:pt x="0" y="29"/>
                    <a:pt x="0" y="2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7"/>
                    <a:pt x="7" y="30"/>
                    <a:pt x="11" y="30"/>
                  </a:cubicBezTo>
                  <a:cubicBezTo>
                    <a:pt x="14" y="30"/>
                    <a:pt x="16" y="29"/>
                    <a:pt x="17" y="28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0" y="32"/>
                    <a:pt x="16" y="33"/>
                    <a:pt x="11" y="3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20" name="Freeform 114"/>
            <p:cNvSpPr>
              <a:spLocks/>
            </p:cNvSpPr>
            <p:nvPr/>
          </p:nvSpPr>
          <p:spPr bwMode="auto">
            <a:xfrm>
              <a:off x="4164" y="2490"/>
              <a:ext cx="25" cy="58"/>
            </a:xfrm>
            <a:custGeom>
              <a:avLst/>
              <a:gdLst>
                <a:gd name="T0" fmla="*/ 13 w 14"/>
                <a:gd name="T1" fmla="*/ 4 h 33"/>
                <a:gd name="T2" fmla="*/ 5 w 14"/>
                <a:gd name="T3" fmla="*/ 5 h 33"/>
                <a:gd name="T4" fmla="*/ 5 w 14"/>
                <a:gd name="T5" fmla="*/ 33 h 33"/>
                <a:gd name="T6" fmla="*/ 0 w 14"/>
                <a:gd name="T7" fmla="*/ 33 h 33"/>
                <a:gd name="T8" fmla="*/ 0 w 14"/>
                <a:gd name="T9" fmla="*/ 2 h 33"/>
                <a:gd name="T10" fmla="*/ 14 w 14"/>
                <a:gd name="T11" fmla="*/ 0 h 33"/>
                <a:gd name="T12" fmla="*/ 13 w 14"/>
                <a:gd name="T13" fmla="*/ 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3">
                  <a:moveTo>
                    <a:pt x="13" y="4"/>
                  </a:moveTo>
                  <a:cubicBezTo>
                    <a:pt x="10" y="3"/>
                    <a:pt x="7" y="3"/>
                    <a:pt x="5" y="5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1"/>
                    <a:pt x="6" y="0"/>
                    <a:pt x="14" y="0"/>
                  </a:cubicBezTo>
                  <a:cubicBezTo>
                    <a:pt x="13" y="4"/>
                    <a:pt x="13" y="4"/>
                    <a:pt x="13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21" name="Freeform 115"/>
            <p:cNvSpPr>
              <a:spLocks/>
            </p:cNvSpPr>
            <p:nvPr/>
          </p:nvSpPr>
          <p:spPr bwMode="auto">
            <a:xfrm>
              <a:off x="4194" y="2490"/>
              <a:ext cx="34" cy="58"/>
            </a:xfrm>
            <a:custGeom>
              <a:avLst/>
              <a:gdLst>
                <a:gd name="T0" fmla="*/ 9 w 19"/>
                <a:gd name="T1" fmla="*/ 33 h 33"/>
                <a:gd name="T2" fmla="*/ 0 w 19"/>
                <a:gd name="T3" fmla="*/ 31 h 33"/>
                <a:gd name="T4" fmla="*/ 2 w 19"/>
                <a:gd name="T5" fmla="*/ 28 h 33"/>
                <a:gd name="T6" fmla="*/ 8 w 19"/>
                <a:gd name="T7" fmla="*/ 29 h 33"/>
                <a:gd name="T8" fmla="*/ 14 w 19"/>
                <a:gd name="T9" fmla="*/ 24 h 33"/>
                <a:gd name="T10" fmla="*/ 9 w 19"/>
                <a:gd name="T11" fmla="*/ 18 h 33"/>
                <a:gd name="T12" fmla="*/ 1 w 19"/>
                <a:gd name="T13" fmla="*/ 9 h 33"/>
                <a:gd name="T14" fmla="*/ 11 w 19"/>
                <a:gd name="T15" fmla="*/ 0 h 33"/>
                <a:gd name="T16" fmla="*/ 18 w 19"/>
                <a:gd name="T17" fmla="*/ 2 h 33"/>
                <a:gd name="T18" fmla="*/ 17 w 19"/>
                <a:gd name="T19" fmla="*/ 5 h 33"/>
                <a:gd name="T20" fmla="*/ 12 w 19"/>
                <a:gd name="T21" fmla="*/ 3 h 33"/>
                <a:gd name="T22" fmla="*/ 6 w 19"/>
                <a:gd name="T23" fmla="*/ 8 h 33"/>
                <a:gd name="T24" fmla="*/ 12 w 19"/>
                <a:gd name="T25" fmla="*/ 14 h 33"/>
                <a:gd name="T26" fmla="*/ 19 w 19"/>
                <a:gd name="T27" fmla="*/ 24 h 33"/>
                <a:gd name="T28" fmla="*/ 9 w 19"/>
                <a:gd name="T2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" h="33">
                  <a:moveTo>
                    <a:pt x="9" y="33"/>
                  </a:moveTo>
                  <a:cubicBezTo>
                    <a:pt x="5" y="33"/>
                    <a:pt x="2" y="32"/>
                    <a:pt x="0" y="31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3" y="29"/>
                    <a:pt x="5" y="29"/>
                    <a:pt x="8" y="29"/>
                  </a:cubicBezTo>
                  <a:cubicBezTo>
                    <a:pt x="12" y="29"/>
                    <a:pt x="14" y="27"/>
                    <a:pt x="14" y="24"/>
                  </a:cubicBezTo>
                  <a:cubicBezTo>
                    <a:pt x="14" y="21"/>
                    <a:pt x="12" y="19"/>
                    <a:pt x="9" y="18"/>
                  </a:cubicBezTo>
                  <a:cubicBezTo>
                    <a:pt x="2" y="15"/>
                    <a:pt x="1" y="12"/>
                    <a:pt x="1" y="9"/>
                  </a:cubicBezTo>
                  <a:cubicBezTo>
                    <a:pt x="1" y="4"/>
                    <a:pt x="5" y="0"/>
                    <a:pt x="11" y="0"/>
                  </a:cubicBezTo>
                  <a:cubicBezTo>
                    <a:pt x="14" y="0"/>
                    <a:pt x="17" y="1"/>
                    <a:pt x="18" y="2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6" y="4"/>
                    <a:pt x="14" y="3"/>
                    <a:pt x="12" y="3"/>
                  </a:cubicBezTo>
                  <a:cubicBezTo>
                    <a:pt x="8" y="3"/>
                    <a:pt x="6" y="6"/>
                    <a:pt x="6" y="8"/>
                  </a:cubicBezTo>
                  <a:cubicBezTo>
                    <a:pt x="6" y="12"/>
                    <a:pt x="8" y="13"/>
                    <a:pt x="12" y="14"/>
                  </a:cubicBezTo>
                  <a:cubicBezTo>
                    <a:pt x="18" y="17"/>
                    <a:pt x="19" y="20"/>
                    <a:pt x="19" y="24"/>
                  </a:cubicBezTo>
                  <a:cubicBezTo>
                    <a:pt x="19" y="29"/>
                    <a:pt x="15" y="33"/>
                    <a:pt x="9" y="3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22" name="Freeform 116"/>
            <p:cNvSpPr>
              <a:spLocks noEditPoints="1"/>
            </p:cNvSpPr>
            <p:nvPr/>
          </p:nvSpPr>
          <p:spPr bwMode="auto">
            <a:xfrm>
              <a:off x="3471" y="1791"/>
              <a:ext cx="122" cy="149"/>
            </a:xfrm>
            <a:custGeom>
              <a:avLst/>
              <a:gdLst>
                <a:gd name="T0" fmla="*/ 61 w 69"/>
                <a:gd name="T1" fmla="*/ 41 h 84"/>
                <a:gd name="T2" fmla="*/ 69 w 69"/>
                <a:gd name="T3" fmla="*/ 59 h 84"/>
                <a:gd name="T4" fmla="*/ 43 w 69"/>
                <a:gd name="T5" fmla="*/ 84 h 84"/>
                <a:gd name="T6" fmla="*/ 0 w 69"/>
                <a:gd name="T7" fmla="*/ 84 h 84"/>
                <a:gd name="T8" fmla="*/ 0 w 69"/>
                <a:gd name="T9" fmla="*/ 0 h 84"/>
                <a:gd name="T10" fmla="*/ 43 w 69"/>
                <a:gd name="T11" fmla="*/ 0 h 84"/>
                <a:gd name="T12" fmla="*/ 68 w 69"/>
                <a:gd name="T13" fmla="*/ 24 h 84"/>
                <a:gd name="T14" fmla="*/ 61 w 69"/>
                <a:gd name="T15" fmla="*/ 41 h 84"/>
                <a:gd name="T16" fmla="*/ 43 w 69"/>
                <a:gd name="T17" fmla="*/ 34 h 84"/>
                <a:gd name="T18" fmla="*/ 43 w 69"/>
                <a:gd name="T19" fmla="*/ 34 h 84"/>
                <a:gd name="T20" fmla="*/ 53 w 69"/>
                <a:gd name="T21" fmla="*/ 24 h 84"/>
                <a:gd name="T22" fmla="*/ 43 w 69"/>
                <a:gd name="T23" fmla="*/ 15 h 84"/>
                <a:gd name="T24" fmla="*/ 15 w 69"/>
                <a:gd name="T25" fmla="*/ 15 h 84"/>
                <a:gd name="T26" fmla="*/ 15 w 69"/>
                <a:gd name="T27" fmla="*/ 69 h 84"/>
                <a:gd name="T28" fmla="*/ 43 w 69"/>
                <a:gd name="T29" fmla="*/ 69 h 84"/>
                <a:gd name="T30" fmla="*/ 54 w 69"/>
                <a:gd name="T31" fmla="*/ 59 h 84"/>
                <a:gd name="T32" fmla="*/ 43 w 69"/>
                <a:gd name="T33" fmla="*/ 49 h 84"/>
                <a:gd name="T34" fmla="*/ 20 w 69"/>
                <a:gd name="T35" fmla="*/ 49 h 84"/>
                <a:gd name="T36" fmla="*/ 20 w 69"/>
                <a:gd name="T37" fmla="*/ 34 h 84"/>
                <a:gd name="T38" fmla="*/ 43 w 69"/>
                <a:gd name="T39" fmla="*/ 3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9" h="84">
                  <a:moveTo>
                    <a:pt x="61" y="41"/>
                  </a:moveTo>
                  <a:cubicBezTo>
                    <a:pt x="66" y="46"/>
                    <a:pt x="69" y="52"/>
                    <a:pt x="69" y="59"/>
                  </a:cubicBezTo>
                  <a:cubicBezTo>
                    <a:pt x="69" y="73"/>
                    <a:pt x="57" y="84"/>
                    <a:pt x="43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57" y="0"/>
                    <a:pt x="68" y="11"/>
                    <a:pt x="68" y="24"/>
                  </a:cubicBezTo>
                  <a:cubicBezTo>
                    <a:pt x="68" y="31"/>
                    <a:pt x="65" y="37"/>
                    <a:pt x="61" y="41"/>
                  </a:cubicBezTo>
                  <a:moveTo>
                    <a:pt x="43" y="34"/>
                  </a:moveTo>
                  <a:cubicBezTo>
                    <a:pt x="43" y="34"/>
                    <a:pt x="43" y="34"/>
                    <a:pt x="43" y="34"/>
                  </a:cubicBezTo>
                  <a:cubicBezTo>
                    <a:pt x="49" y="34"/>
                    <a:pt x="53" y="30"/>
                    <a:pt x="53" y="24"/>
                  </a:cubicBezTo>
                  <a:cubicBezTo>
                    <a:pt x="53" y="19"/>
                    <a:pt x="49" y="15"/>
                    <a:pt x="43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9" y="69"/>
                    <a:pt x="54" y="65"/>
                    <a:pt x="54" y="59"/>
                  </a:cubicBezTo>
                  <a:cubicBezTo>
                    <a:pt x="54" y="53"/>
                    <a:pt x="49" y="49"/>
                    <a:pt x="43" y="49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0" y="34"/>
                    <a:pt x="20" y="34"/>
                    <a:pt x="20" y="34"/>
                  </a:cubicBezTo>
                  <a:lnTo>
                    <a:pt x="43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23" name="Freeform 117"/>
            <p:cNvSpPr>
              <a:spLocks/>
            </p:cNvSpPr>
            <p:nvPr/>
          </p:nvSpPr>
          <p:spPr bwMode="auto">
            <a:xfrm>
              <a:off x="3768" y="1791"/>
              <a:ext cx="122" cy="149"/>
            </a:xfrm>
            <a:custGeom>
              <a:avLst/>
              <a:gdLst>
                <a:gd name="T0" fmla="*/ 44 w 69"/>
                <a:gd name="T1" fmla="*/ 0 h 84"/>
                <a:gd name="T2" fmla="*/ 44 w 69"/>
                <a:gd name="T3" fmla="*/ 0 h 84"/>
                <a:gd name="T4" fmla="*/ 68 w 69"/>
                <a:gd name="T5" fmla="*/ 24 h 84"/>
                <a:gd name="T6" fmla="*/ 62 w 69"/>
                <a:gd name="T7" fmla="*/ 41 h 84"/>
                <a:gd name="T8" fmla="*/ 69 w 69"/>
                <a:gd name="T9" fmla="*/ 59 h 84"/>
                <a:gd name="T10" fmla="*/ 69 w 69"/>
                <a:gd name="T11" fmla="*/ 84 h 84"/>
                <a:gd name="T12" fmla="*/ 54 w 69"/>
                <a:gd name="T13" fmla="*/ 84 h 84"/>
                <a:gd name="T14" fmla="*/ 54 w 69"/>
                <a:gd name="T15" fmla="*/ 59 h 84"/>
                <a:gd name="T16" fmla="*/ 44 w 69"/>
                <a:gd name="T17" fmla="*/ 49 h 84"/>
                <a:gd name="T18" fmla="*/ 21 w 69"/>
                <a:gd name="T19" fmla="*/ 49 h 84"/>
                <a:gd name="T20" fmla="*/ 21 w 69"/>
                <a:gd name="T21" fmla="*/ 34 h 84"/>
                <a:gd name="T22" fmla="*/ 44 w 69"/>
                <a:gd name="T23" fmla="*/ 34 h 84"/>
                <a:gd name="T24" fmla="*/ 53 w 69"/>
                <a:gd name="T25" fmla="*/ 24 h 84"/>
                <a:gd name="T26" fmla="*/ 44 w 69"/>
                <a:gd name="T27" fmla="*/ 15 h 84"/>
                <a:gd name="T28" fmla="*/ 15 w 69"/>
                <a:gd name="T29" fmla="*/ 15 h 84"/>
                <a:gd name="T30" fmla="*/ 15 w 69"/>
                <a:gd name="T31" fmla="*/ 84 h 84"/>
                <a:gd name="T32" fmla="*/ 0 w 69"/>
                <a:gd name="T33" fmla="*/ 84 h 84"/>
                <a:gd name="T34" fmla="*/ 0 w 69"/>
                <a:gd name="T35" fmla="*/ 0 h 84"/>
                <a:gd name="T36" fmla="*/ 44 w 69"/>
                <a:gd name="T37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9" h="84">
                  <a:moveTo>
                    <a:pt x="44" y="0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58" y="0"/>
                    <a:pt x="68" y="11"/>
                    <a:pt x="68" y="24"/>
                  </a:cubicBezTo>
                  <a:cubicBezTo>
                    <a:pt x="68" y="31"/>
                    <a:pt x="66" y="37"/>
                    <a:pt x="62" y="41"/>
                  </a:cubicBezTo>
                  <a:cubicBezTo>
                    <a:pt x="66" y="46"/>
                    <a:pt x="69" y="52"/>
                    <a:pt x="69" y="59"/>
                  </a:cubicBezTo>
                  <a:cubicBezTo>
                    <a:pt x="69" y="84"/>
                    <a:pt x="69" y="84"/>
                    <a:pt x="69" y="84"/>
                  </a:cubicBezTo>
                  <a:cubicBezTo>
                    <a:pt x="54" y="84"/>
                    <a:pt x="54" y="84"/>
                    <a:pt x="54" y="84"/>
                  </a:cubicBezTo>
                  <a:cubicBezTo>
                    <a:pt x="54" y="59"/>
                    <a:pt x="54" y="59"/>
                    <a:pt x="54" y="59"/>
                  </a:cubicBezTo>
                  <a:cubicBezTo>
                    <a:pt x="54" y="53"/>
                    <a:pt x="50" y="49"/>
                    <a:pt x="44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44" y="34"/>
                    <a:pt x="44" y="34"/>
                    <a:pt x="44" y="34"/>
                  </a:cubicBezTo>
                  <a:cubicBezTo>
                    <a:pt x="49" y="34"/>
                    <a:pt x="53" y="30"/>
                    <a:pt x="53" y="24"/>
                  </a:cubicBezTo>
                  <a:cubicBezTo>
                    <a:pt x="53" y="19"/>
                    <a:pt x="49" y="15"/>
                    <a:pt x="44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84"/>
                    <a:pt x="15" y="84"/>
                    <a:pt x="15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24" name="Freeform 118"/>
            <p:cNvSpPr>
              <a:spLocks/>
            </p:cNvSpPr>
            <p:nvPr/>
          </p:nvSpPr>
          <p:spPr bwMode="auto">
            <a:xfrm>
              <a:off x="3906" y="1791"/>
              <a:ext cx="119" cy="149"/>
            </a:xfrm>
            <a:custGeom>
              <a:avLst/>
              <a:gdLst>
                <a:gd name="T0" fmla="*/ 67 w 67"/>
                <a:gd name="T1" fmla="*/ 0 h 84"/>
                <a:gd name="T2" fmla="*/ 67 w 67"/>
                <a:gd name="T3" fmla="*/ 15 h 84"/>
                <a:gd name="T4" fmla="*/ 42 w 67"/>
                <a:gd name="T5" fmla="*/ 15 h 84"/>
                <a:gd name="T6" fmla="*/ 15 w 67"/>
                <a:gd name="T7" fmla="*/ 42 h 84"/>
                <a:gd name="T8" fmla="*/ 42 w 67"/>
                <a:gd name="T9" fmla="*/ 69 h 84"/>
                <a:gd name="T10" fmla="*/ 67 w 67"/>
                <a:gd name="T11" fmla="*/ 69 h 84"/>
                <a:gd name="T12" fmla="*/ 67 w 67"/>
                <a:gd name="T13" fmla="*/ 84 h 84"/>
                <a:gd name="T14" fmla="*/ 42 w 67"/>
                <a:gd name="T15" fmla="*/ 84 h 84"/>
                <a:gd name="T16" fmla="*/ 0 w 67"/>
                <a:gd name="T17" fmla="*/ 42 h 84"/>
                <a:gd name="T18" fmla="*/ 42 w 67"/>
                <a:gd name="T19" fmla="*/ 0 h 84"/>
                <a:gd name="T20" fmla="*/ 67 w 67"/>
                <a:gd name="T21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84">
                  <a:moveTo>
                    <a:pt x="67" y="0"/>
                  </a:moveTo>
                  <a:cubicBezTo>
                    <a:pt x="67" y="15"/>
                    <a:pt x="67" y="15"/>
                    <a:pt x="67" y="15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27" y="15"/>
                    <a:pt x="15" y="27"/>
                    <a:pt x="15" y="42"/>
                  </a:cubicBezTo>
                  <a:cubicBezTo>
                    <a:pt x="15" y="57"/>
                    <a:pt x="27" y="69"/>
                    <a:pt x="42" y="69"/>
                  </a:cubicBezTo>
                  <a:cubicBezTo>
                    <a:pt x="67" y="69"/>
                    <a:pt x="67" y="69"/>
                    <a:pt x="67" y="69"/>
                  </a:cubicBezTo>
                  <a:cubicBezTo>
                    <a:pt x="67" y="84"/>
                    <a:pt x="67" y="84"/>
                    <a:pt x="67" y="84"/>
                  </a:cubicBezTo>
                  <a:cubicBezTo>
                    <a:pt x="42" y="84"/>
                    <a:pt x="42" y="84"/>
                    <a:pt x="42" y="84"/>
                  </a:cubicBezTo>
                  <a:cubicBezTo>
                    <a:pt x="19" y="84"/>
                    <a:pt x="0" y="65"/>
                    <a:pt x="0" y="42"/>
                  </a:cubicBezTo>
                  <a:cubicBezTo>
                    <a:pt x="0" y="19"/>
                    <a:pt x="19" y="0"/>
                    <a:pt x="42" y="0"/>
                  </a:cubicBezTo>
                  <a:cubicBezTo>
                    <a:pt x="67" y="0"/>
                    <a:pt x="67" y="0"/>
                    <a:pt x="6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25" name="Freeform 119"/>
            <p:cNvSpPr>
              <a:spLocks noEditPoints="1"/>
            </p:cNvSpPr>
            <p:nvPr/>
          </p:nvSpPr>
          <p:spPr bwMode="auto">
            <a:xfrm>
              <a:off x="3996" y="1788"/>
              <a:ext cx="230" cy="155"/>
            </a:xfrm>
            <a:custGeom>
              <a:avLst/>
              <a:gdLst>
                <a:gd name="T0" fmla="*/ 24 w 130"/>
                <a:gd name="T1" fmla="*/ 28 h 88"/>
                <a:gd name="T2" fmla="*/ 65 w 130"/>
                <a:gd name="T3" fmla="*/ 0 h 88"/>
                <a:gd name="T4" fmla="*/ 106 w 130"/>
                <a:gd name="T5" fmla="*/ 28 h 88"/>
                <a:gd name="T6" fmla="*/ 117 w 130"/>
                <a:gd name="T7" fmla="*/ 36 h 88"/>
                <a:gd name="T8" fmla="*/ 130 w 130"/>
                <a:gd name="T9" fmla="*/ 36 h 88"/>
                <a:gd name="T10" fmla="*/ 130 w 130"/>
                <a:gd name="T11" fmla="*/ 53 h 88"/>
                <a:gd name="T12" fmla="*/ 117 w 130"/>
                <a:gd name="T13" fmla="*/ 53 h 88"/>
                <a:gd name="T14" fmla="*/ 106 w 130"/>
                <a:gd name="T15" fmla="*/ 60 h 88"/>
                <a:gd name="T16" fmla="*/ 65 w 130"/>
                <a:gd name="T17" fmla="*/ 88 h 88"/>
                <a:gd name="T18" fmla="*/ 24 w 130"/>
                <a:gd name="T19" fmla="*/ 60 h 88"/>
                <a:gd name="T20" fmla="*/ 13 w 130"/>
                <a:gd name="T21" fmla="*/ 53 h 88"/>
                <a:gd name="T22" fmla="*/ 0 w 130"/>
                <a:gd name="T23" fmla="*/ 53 h 88"/>
                <a:gd name="T24" fmla="*/ 0 w 130"/>
                <a:gd name="T25" fmla="*/ 36 h 88"/>
                <a:gd name="T26" fmla="*/ 13 w 130"/>
                <a:gd name="T27" fmla="*/ 36 h 88"/>
                <a:gd name="T28" fmla="*/ 24 w 130"/>
                <a:gd name="T29" fmla="*/ 28 h 88"/>
                <a:gd name="T30" fmla="*/ 48 w 130"/>
                <a:gd name="T31" fmla="*/ 44 h 88"/>
                <a:gd name="T32" fmla="*/ 65 w 130"/>
                <a:gd name="T33" fmla="*/ 27 h 88"/>
                <a:gd name="T34" fmla="*/ 82 w 130"/>
                <a:gd name="T35" fmla="*/ 44 h 88"/>
                <a:gd name="T36" fmla="*/ 65 w 130"/>
                <a:gd name="T37" fmla="*/ 61 h 88"/>
                <a:gd name="T38" fmla="*/ 48 w 130"/>
                <a:gd name="T39" fmla="*/ 44 h 88"/>
                <a:gd name="T40" fmla="*/ 37 w 130"/>
                <a:gd name="T41" fmla="*/ 44 h 88"/>
                <a:gd name="T42" fmla="*/ 37 w 130"/>
                <a:gd name="T43" fmla="*/ 44 h 88"/>
                <a:gd name="T44" fmla="*/ 65 w 130"/>
                <a:gd name="T45" fmla="*/ 73 h 88"/>
                <a:gd name="T46" fmla="*/ 94 w 130"/>
                <a:gd name="T47" fmla="*/ 44 h 88"/>
                <a:gd name="T48" fmla="*/ 65 w 130"/>
                <a:gd name="T49" fmla="*/ 16 h 88"/>
                <a:gd name="T50" fmla="*/ 37 w 130"/>
                <a:gd name="T51" fmla="*/ 4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88">
                  <a:moveTo>
                    <a:pt x="24" y="28"/>
                  </a:moveTo>
                  <a:cubicBezTo>
                    <a:pt x="31" y="12"/>
                    <a:pt x="47" y="0"/>
                    <a:pt x="65" y="0"/>
                  </a:cubicBezTo>
                  <a:cubicBezTo>
                    <a:pt x="84" y="0"/>
                    <a:pt x="100" y="12"/>
                    <a:pt x="106" y="28"/>
                  </a:cubicBezTo>
                  <a:cubicBezTo>
                    <a:pt x="108" y="33"/>
                    <a:pt x="112" y="36"/>
                    <a:pt x="117" y="36"/>
                  </a:cubicBezTo>
                  <a:cubicBezTo>
                    <a:pt x="130" y="36"/>
                    <a:pt x="130" y="36"/>
                    <a:pt x="130" y="36"/>
                  </a:cubicBezTo>
                  <a:cubicBezTo>
                    <a:pt x="130" y="53"/>
                    <a:pt x="130" y="53"/>
                    <a:pt x="130" y="53"/>
                  </a:cubicBezTo>
                  <a:cubicBezTo>
                    <a:pt x="117" y="53"/>
                    <a:pt x="117" y="53"/>
                    <a:pt x="117" y="53"/>
                  </a:cubicBezTo>
                  <a:cubicBezTo>
                    <a:pt x="112" y="53"/>
                    <a:pt x="108" y="56"/>
                    <a:pt x="106" y="60"/>
                  </a:cubicBezTo>
                  <a:cubicBezTo>
                    <a:pt x="100" y="76"/>
                    <a:pt x="84" y="88"/>
                    <a:pt x="65" y="88"/>
                  </a:cubicBezTo>
                  <a:cubicBezTo>
                    <a:pt x="47" y="88"/>
                    <a:pt x="31" y="76"/>
                    <a:pt x="24" y="60"/>
                  </a:cubicBezTo>
                  <a:cubicBezTo>
                    <a:pt x="23" y="56"/>
                    <a:pt x="18" y="53"/>
                    <a:pt x="13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8" y="36"/>
                    <a:pt x="23" y="33"/>
                    <a:pt x="24" y="28"/>
                  </a:cubicBezTo>
                  <a:moveTo>
                    <a:pt x="48" y="44"/>
                  </a:moveTo>
                  <a:cubicBezTo>
                    <a:pt x="48" y="35"/>
                    <a:pt x="56" y="27"/>
                    <a:pt x="65" y="27"/>
                  </a:cubicBezTo>
                  <a:cubicBezTo>
                    <a:pt x="74" y="27"/>
                    <a:pt x="82" y="35"/>
                    <a:pt x="82" y="44"/>
                  </a:cubicBezTo>
                  <a:cubicBezTo>
                    <a:pt x="82" y="53"/>
                    <a:pt x="74" y="61"/>
                    <a:pt x="65" y="61"/>
                  </a:cubicBezTo>
                  <a:cubicBezTo>
                    <a:pt x="56" y="61"/>
                    <a:pt x="48" y="53"/>
                    <a:pt x="48" y="44"/>
                  </a:cubicBezTo>
                  <a:moveTo>
                    <a:pt x="37" y="44"/>
                  </a:moveTo>
                  <a:cubicBezTo>
                    <a:pt x="37" y="44"/>
                    <a:pt x="37" y="44"/>
                    <a:pt x="37" y="44"/>
                  </a:cubicBezTo>
                  <a:cubicBezTo>
                    <a:pt x="37" y="60"/>
                    <a:pt x="49" y="73"/>
                    <a:pt x="65" y="73"/>
                  </a:cubicBezTo>
                  <a:cubicBezTo>
                    <a:pt x="81" y="73"/>
                    <a:pt x="94" y="60"/>
                    <a:pt x="94" y="44"/>
                  </a:cubicBezTo>
                  <a:cubicBezTo>
                    <a:pt x="94" y="28"/>
                    <a:pt x="81" y="16"/>
                    <a:pt x="65" y="16"/>
                  </a:cubicBezTo>
                  <a:cubicBezTo>
                    <a:pt x="49" y="16"/>
                    <a:pt x="37" y="28"/>
                    <a:pt x="37" y="4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26" name="Freeform 120"/>
            <p:cNvSpPr>
              <a:spLocks/>
            </p:cNvSpPr>
            <p:nvPr/>
          </p:nvSpPr>
          <p:spPr bwMode="auto">
            <a:xfrm>
              <a:off x="3618" y="1788"/>
              <a:ext cx="122" cy="152"/>
            </a:xfrm>
            <a:custGeom>
              <a:avLst/>
              <a:gdLst>
                <a:gd name="T0" fmla="*/ 54 w 69"/>
                <a:gd name="T1" fmla="*/ 44 h 86"/>
                <a:gd name="T2" fmla="*/ 54 w 69"/>
                <a:gd name="T3" fmla="*/ 35 h 86"/>
                <a:gd name="T4" fmla="*/ 34 w 69"/>
                <a:gd name="T5" fmla="*/ 16 h 86"/>
                <a:gd name="T6" fmla="*/ 15 w 69"/>
                <a:gd name="T7" fmla="*/ 35 h 86"/>
                <a:gd name="T8" fmla="*/ 15 w 69"/>
                <a:gd name="T9" fmla="*/ 86 h 86"/>
                <a:gd name="T10" fmla="*/ 0 w 69"/>
                <a:gd name="T11" fmla="*/ 86 h 86"/>
                <a:gd name="T12" fmla="*/ 0 w 69"/>
                <a:gd name="T13" fmla="*/ 35 h 86"/>
                <a:gd name="T14" fmla="*/ 34 w 69"/>
                <a:gd name="T15" fmla="*/ 0 h 86"/>
                <a:gd name="T16" fmla="*/ 69 w 69"/>
                <a:gd name="T17" fmla="*/ 35 h 86"/>
                <a:gd name="T18" fmla="*/ 69 w 69"/>
                <a:gd name="T19" fmla="*/ 86 h 86"/>
                <a:gd name="T20" fmla="*/ 54 w 69"/>
                <a:gd name="T21" fmla="*/ 86 h 86"/>
                <a:gd name="T22" fmla="*/ 54 w 69"/>
                <a:gd name="T23" fmla="*/ 59 h 86"/>
                <a:gd name="T24" fmla="*/ 20 w 69"/>
                <a:gd name="T25" fmla="*/ 59 h 86"/>
                <a:gd name="T26" fmla="*/ 20 w 69"/>
                <a:gd name="T27" fmla="*/ 44 h 86"/>
                <a:gd name="T28" fmla="*/ 54 w 69"/>
                <a:gd name="T29" fmla="*/ 4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9" h="86">
                  <a:moveTo>
                    <a:pt x="54" y="44"/>
                  </a:moveTo>
                  <a:cubicBezTo>
                    <a:pt x="54" y="35"/>
                    <a:pt x="54" y="35"/>
                    <a:pt x="54" y="35"/>
                  </a:cubicBezTo>
                  <a:cubicBezTo>
                    <a:pt x="54" y="24"/>
                    <a:pt x="45" y="16"/>
                    <a:pt x="34" y="16"/>
                  </a:cubicBezTo>
                  <a:cubicBezTo>
                    <a:pt x="24" y="16"/>
                    <a:pt x="15" y="24"/>
                    <a:pt x="15" y="35"/>
                  </a:cubicBezTo>
                  <a:cubicBezTo>
                    <a:pt x="15" y="86"/>
                    <a:pt x="15" y="86"/>
                    <a:pt x="15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6"/>
                    <a:pt x="15" y="0"/>
                    <a:pt x="34" y="0"/>
                  </a:cubicBezTo>
                  <a:cubicBezTo>
                    <a:pt x="54" y="0"/>
                    <a:pt x="69" y="16"/>
                    <a:pt x="69" y="35"/>
                  </a:cubicBezTo>
                  <a:cubicBezTo>
                    <a:pt x="69" y="86"/>
                    <a:pt x="69" y="86"/>
                    <a:pt x="69" y="86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59"/>
                    <a:pt x="54" y="59"/>
                    <a:pt x="54" y="59"/>
                  </a:cubicBezTo>
                  <a:cubicBezTo>
                    <a:pt x="20" y="59"/>
                    <a:pt x="20" y="59"/>
                    <a:pt x="20" y="59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54" y="44"/>
                    <a:pt x="54" y="44"/>
                    <a:pt x="54" y="4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</p:grpSp>
      <p:sp>
        <p:nvSpPr>
          <p:cNvPr id="4" name="Tijdelijke aanduiding vo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1817687" y="1816100"/>
            <a:ext cx="3312000" cy="360000"/>
          </a:xfrm>
        </p:spPr>
        <p:txBody>
          <a:bodyPr wrap="square">
            <a:spAutoFit/>
          </a:bodyPr>
          <a:lstStyle>
            <a:lvl1pPr marL="0" indent="0">
              <a:buFont typeface="Arial" panose="020B0604020202020204" pitchFamily="34" charset="0"/>
              <a:buNone/>
              <a:defRPr b="1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noProof="0" dirty="0"/>
              <a:t>Enter customer name</a:t>
            </a:r>
          </a:p>
        </p:txBody>
      </p:sp>
      <p:sp>
        <p:nvSpPr>
          <p:cNvPr id="32" name="Tijdelijke aanduiding voor tekst 3"/>
          <p:cNvSpPr>
            <a:spLocks noGrp="1"/>
          </p:cNvSpPr>
          <p:nvPr>
            <p:ph type="body" sz="quarter" idx="18" hasCustomPrompt="1"/>
          </p:nvPr>
        </p:nvSpPr>
        <p:spPr>
          <a:xfrm>
            <a:off x="5246687" y="1816100"/>
            <a:ext cx="3312000" cy="360000"/>
          </a:xfrm>
        </p:spPr>
        <p:txBody>
          <a:bodyPr wrap="square">
            <a:spAutoFit/>
          </a:bodyPr>
          <a:lstStyle>
            <a:lvl1pPr marL="0" indent="0">
              <a:buFont typeface="Arial" panose="020B0604020202020204" pitchFamily="34" charset="0"/>
              <a:buNone/>
              <a:defRPr b="1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noProof="0" dirty="0"/>
              <a:t>Enter the challenge</a:t>
            </a:r>
          </a:p>
        </p:txBody>
      </p:sp>
      <p:sp>
        <p:nvSpPr>
          <p:cNvPr id="40" name="Tijdelijke aanduiding voor tekst 3"/>
          <p:cNvSpPr>
            <a:spLocks noGrp="1"/>
          </p:cNvSpPr>
          <p:nvPr>
            <p:ph type="body" sz="quarter" idx="20" hasCustomPrompt="1"/>
          </p:nvPr>
        </p:nvSpPr>
        <p:spPr>
          <a:xfrm>
            <a:off x="1817687" y="4254500"/>
            <a:ext cx="3312000" cy="360000"/>
          </a:xfrm>
        </p:spPr>
        <p:txBody>
          <a:bodyPr wrap="square">
            <a:spAutoFit/>
          </a:bodyPr>
          <a:lstStyle>
            <a:lvl1pPr marL="0" indent="0">
              <a:buFont typeface="Arial" panose="020B0604020202020204" pitchFamily="34" charset="0"/>
              <a:buNone/>
              <a:defRPr b="1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noProof="0" dirty="0"/>
              <a:t>Enter the solution</a:t>
            </a:r>
          </a:p>
        </p:txBody>
      </p:sp>
      <p:sp>
        <p:nvSpPr>
          <p:cNvPr id="42" name="Tijdelijke aanduiding voor tekst 3"/>
          <p:cNvSpPr>
            <a:spLocks noGrp="1"/>
          </p:cNvSpPr>
          <p:nvPr>
            <p:ph type="body" sz="quarter" idx="22" hasCustomPrompt="1"/>
          </p:nvPr>
        </p:nvSpPr>
        <p:spPr>
          <a:xfrm>
            <a:off x="5246687" y="4254500"/>
            <a:ext cx="3312000" cy="360000"/>
          </a:xfrm>
        </p:spPr>
        <p:txBody>
          <a:bodyPr wrap="square">
            <a:spAutoFit/>
          </a:bodyPr>
          <a:lstStyle>
            <a:lvl1pPr marL="0" indent="0">
              <a:buFont typeface="Arial" panose="020B0604020202020204" pitchFamily="34" charset="0"/>
              <a:buNone/>
              <a:defRPr b="1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noProof="0" dirty="0"/>
              <a:t>Enter the benefits</a:t>
            </a:r>
          </a:p>
        </p:txBody>
      </p:sp>
      <p:cxnSp>
        <p:nvCxnSpPr>
          <p:cNvPr id="35" name="Rechte verbindingslijn 34"/>
          <p:cNvCxnSpPr/>
          <p:nvPr userDrawn="1"/>
        </p:nvCxnSpPr>
        <p:spPr>
          <a:xfrm>
            <a:off x="1909484" y="2181225"/>
            <a:ext cx="3168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Rechte verbindingslijn 35"/>
          <p:cNvCxnSpPr/>
          <p:nvPr userDrawn="1"/>
        </p:nvCxnSpPr>
        <p:spPr>
          <a:xfrm>
            <a:off x="5338484" y="2181225"/>
            <a:ext cx="3168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echte verbindingslijn 36"/>
          <p:cNvCxnSpPr/>
          <p:nvPr userDrawn="1"/>
        </p:nvCxnSpPr>
        <p:spPr>
          <a:xfrm>
            <a:off x="1909484" y="4619625"/>
            <a:ext cx="3168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echte verbindingslijn 37"/>
          <p:cNvCxnSpPr/>
          <p:nvPr userDrawn="1"/>
        </p:nvCxnSpPr>
        <p:spPr>
          <a:xfrm>
            <a:off x="5338484" y="4619625"/>
            <a:ext cx="3168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68051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jdelijke aanduiding voor afbeelding 26"/>
          <p:cNvSpPr>
            <a:spLocks noGrp="1"/>
          </p:cNvSpPr>
          <p:nvPr>
            <p:ph type="pic" sz="quarter" idx="23" hasCustomPrompt="1"/>
          </p:nvPr>
        </p:nvSpPr>
        <p:spPr>
          <a:xfrm>
            <a:off x="1919288" y="4000500"/>
            <a:ext cx="6591300" cy="28575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Insert image</a:t>
            </a:r>
          </a:p>
        </p:txBody>
      </p:sp>
      <p:sp>
        <p:nvSpPr>
          <p:cNvPr id="34" name="Tijdelijke aanduiding voor tekst 33"/>
          <p:cNvSpPr>
            <a:spLocks noGrp="1"/>
          </p:cNvSpPr>
          <p:nvPr>
            <p:ph type="body" sz="quarter" idx="24" hasCustomPrompt="1"/>
          </p:nvPr>
        </p:nvSpPr>
        <p:spPr>
          <a:xfrm>
            <a:off x="1817688" y="2194895"/>
            <a:ext cx="3312000" cy="16668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edit Master text</a:t>
            </a:r>
          </a:p>
        </p:txBody>
      </p:sp>
      <p:sp>
        <p:nvSpPr>
          <p:cNvPr id="39" name="Tijdelijke aanduiding voor tekst 33"/>
          <p:cNvSpPr>
            <a:spLocks noGrp="1"/>
          </p:cNvSpPr>
          <p:nvPr>
            <p:ph type="body" sz="quarter" idx="25" hasCustomPrompt="1"/>
          </p:nvPr>
        </p:nvSpPr>
        <p:spPr>
          <a:xfrm>
            <a:off x="5246687" y="2194895"/>
            <a:ext cx="3312000" cy="16668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edit Master text</a:t>
            </a:r>
          </a:p>
        </p:txBody>
      </p:sp>
      <p:sp>
        <p:nvSpPr>
          <p:cNvPr id="40" name="Tijdelijke aanduiding voor tekst 33"/>
          <p:cNvSpPr>
            <a:spLocks noGrp="1"/>
          </p:cNvSpPr>
          <p:nvPr>
            <p:ph type="body" sz="quarter" idx="26" hasCustomPrompt="1"/>
          </p:nvPr>
        </p:nvSpPr>
        <p:spPr>
          <a:xfrm>
            <a:off x="8675687" y="2194895"/>
            <a:ext cx="3312000" cy="16668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edit Master text</a:t>
            </a:r>
          </a:p>
        </p:txBody>
      </p:sp>
      <p:sp>
        <p:nvSpPr>
          <p:cNvPr id="41" name="Tijdelijke aanduiding voor tekst 33"/>
          <p:cNvSpPr>
            <a:spLocks noGrp="1"/>
          </p:cNvSpPr>
          <p:nvPr>
            <p:ph type="body" sz="quarter" idx="27" hasCustomPrompt="1"/>
          </p:nvPr>
        </p:nvSpPr>
        <p:spPr>
          <a:xfrm>
            <a:off x="8675687" y="4287367"/>
            <a:ext cx="3312000" cy="16668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edit Master text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817999" y="348716"/>
            <a:ext cx="10169687" cy="890861"/>
          </a:xfrm>
        </p:spPr>
        <p:txBody>
          <a:bodyPr anchor="ctr" anchorCtr="0">
            <a:noAutofit/>
          </a:bodyPr>
          <a:lstStyle>
            <a:lvl1pPr>
              <a:defRPr sz="2750" b="0"/>
            </a:lvl1pPr>
          </a:lstStyle>
          <a:p>
            <a:r>
              <a:rPr lang="en-GB" noProof="0" dirty="0"/>
              <a:t>Customer story landscape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7B3FD5CE-A3B4-4581-86E7-2B72FE12CCC4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grpSp>
        <p:nvGrpSpPr>
          <p:cNvPr id="5" name="Group 100"/>
          <p:cNvGrpSpPr>
            <a:grpSpLocks noChangeAspect="1"/>
          </p:cNvGrpSpPr>
          <p:nvPr userDrawn="1"/>
        </p:nvGrpSpPr>
        <p:grpSpPr bwMode="auto">
          <a:xfrm>
            <a:off x="319087" y="319088"/>
            <a:ext cx="950119" cy="950119"/>
            <a:chOff x="3360" y="1680"/>
            <a:chExt cx="962" cy="962"/>
          </a:xfrm>
        </p:grpSpPr>
        <p:sp>
          <p:nvSpPr>
            <p:cNvPr id="7" name="Rectangle 101"/>
            <p:cNvSpPr>
              <a:spLocks noChangeArrowheads="1"/>
            </p:cNvSpPr>
            <p:nvPr/>
          </p:nvSpPr>
          <p:spPr bwMode="auto">
            <a:xfrm>
              <a:off x="3360" y="1680"/>
              <a:ext cx="962" cy="9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8" name="Rectangle 102"/>
            <p:cNvSpPr>
              <a:spLocks noChangeArrowheads="1"/>
            </p:cNvSpPr>
            <p:nvPr/>
          </p:nvSpPr>
          <p:spPr bwMode="auto">
            <a:xfrm>
              <a:off x="3390" y="2311"/>
              <a:ext cx="902" cy="30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9" name="Rectangle 103"/>
            <p:cNvSpPr>
              <a:spLocks noChangeArrowheads="1"/>
            </p:cNvSpPr>
            <p:nvPr/>
          </p:nvSpPr>
          <p:spPr bwMode="auto">
            <a:xfrm>
              <a:off x="3390" y="1710"/>
              <a:ext cx="902" cy="60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0" name="Freeform 104"/>
            <p:cNvSpPr>
              <a:spLocks/>
            </p:cNvSpPr>
            <p:nvPr/>
          </p:nvSpPr>
          <p:spPr bwMode="auto">
            <a:xfrm>
              <a:off x="3685" y="2474"/>
              <a:ext cx="52" cy="74"/>
            </a:xfrm>
            <a:custGeom>
              <a:avLst/>
              <a:gdLst>
                <a:gd name="T0" fmla="*/ 17 w 29"/>
                <a:gd name="T1" fmla="*/ 42 h 42"/>
                <a:gd name="T2" fmla="*/ 12 w 29"/>
                <a:gd name="T3" fmla="*/ 42 h 42"/>
                <a:gd name="T4" fmla="*/ 0 w 29"/>
                <a:gd name="T5" fmla="*/ 0 h 42"/>
                <a:gd name="T6" fmla="*/ 6 w 29"/>
                <a:gd name="T7" fmla="*/ 0 h 42"/>
                <a:gd name="T8" fmla="*/ 13 w 29"/>
                <a:gd name="T9" fmla="*/ 30 h 42"/>
                <a:gd name="T10" fmla="*/ 15 w 29"/>
                <a:gd name="T11" fmla="*/ 35 h 42"/>
                <a:gd name="T12" fmla="*/ 15 w 29"/>
                <a:gd name="T13" fmla="*/ 35 h 42"/>
                <a:gd name="T14" fmla="*/ 16 w 29"/>
                <a:gd name="T15" fmla="*/ 30 h 42"/>
                <a:gd name="T16" fmla="*/ 24 w 29"/>
                <a:gd name="T17" fmla="*/ 0 h 42"/>
                <a:gd name="T18" fmla="*/ 29 w 29"/>
                <a:gd name="T19" fmla="*/ 0 h 42"/>
                <a:gd name="T20" fmla="*/ 17 w 29"/>
                <a:gd name="T21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" h="42">
                  <a:moveTo>
                    <a:pt x="17" y="42"/>
                  </a:moveTo>
                  <a:cubicBezTo>
                    <a:pt x="12" y="42"/>
                    <a:pt x="12" y="42"/>
                    <a:pt x="12" y="4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2"/>
                    <a:pt x="15" y="35"/>
                    <a:pt x="15" y="35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5"/>
                    <a:pt x="15" y="32"/>
                    <a:pt x="16" y="3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17" y="42"/>
                    <a:pt x="17" y="42"/>
                    <a:pt x="17" y="4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1" name="Freeform 105"/>
            <p:cNvSpPr>
              <a:spLocks noEditPoints="1"/>
            </p:cNvSpPr>
            <p:nvPr/>
          </p:nvSpPr>
          <p:spPr bwMode="auto">
            <a:xfrm>
              <a:off x="3745" y="2469"/>
              <a:ext cx="13" cy="79"/>
            </a:xfrm>
            <a:custGeom>
              <a:avLst/>
              <a:gdLst>
                <a:gd name="T0" fmla="*/ 3 w 7"/>
                <a:gd name="T1" fmla="*/ 6 h 45"/>
                <a:gd name="T2" fmla="*/ 0 w 7"/>
                <a:gd name="T3" fmla="*/ 3 h 45"/>
                <a:gd name="T4" fmla="*/ 3 w 7"/>
                <a:gd name="T5" fmla="*/ 0 h 45"/>
                <a:gd name="T6" fmla="*/ 7 w 7"/>
                <a:gd name="T7" fmla="*/ 3 h 45"/>
                <a:gd name="T8" fmla="*/ 3 w 7"/>
                <a:gd name="T9" fmla="*/ 6 h 45"/>
                <a:gd name="T10" fmla="*/ 1 w 7"/>
                <a:gd name="T11" fmla="*/ 12 h 45"/>
                <a:gd name="T12" fmla="*/ 6 w 7"/>
                <a:gd name="T13" fmla="*/ 12 h 45"/>
                <a:gd name="T14" fmla="*/ 6 w 7"/>
                <a:gd name="T15" fmla="*/ 45 h 45"/>
                <a:gd name="T16" fmla="*/ 1 w 7"/>
                <a:gd name="T17" fmla="*/ 45 h 45"/>
                <a:gd name="T18" fmla="*/ 1 w 7"/>
                <a:gd name="T19" fmla="*/ 1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45">
                  <a:moveTo>
                    <a:pt x="3" y="6"/>
                  </a:moveTo>
                  <a:cubicBezTo>
                    <a:pt x="2" y="6"/>
                    <a:pt x="0" y="5"/>
                    <a:pt x="0" y="3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5" y="0"/>
                    <a:pt x="7" y="2"/>
                    <a:pt x="7" y="3"/>
                  </a:cubicBezTo>
                  <a:cubicBezTo>
                    <a:pt x="7" y="5"/>
                    <a:pt x="5" y="6"/>
                    <a:pt x="3" y="6"/>
                  </a:cubicBezTo>
                  <a:moveTo>
                    <a:pt x="1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1" y="45"/>
                    <a:pt x="1" y="45"/>
                    <a:pt x="1" y="45"/>
                  </a:cubicBezTo>
                  <a:lnTo>
                    <a:pt x="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2" name="Freeform 106"/>
            <p:cNvSpPr>
              <a:spLocks/>
            </p:cNvSpPr>
            <p:nvPr/>
          </p:nvSpPr>
          <p:spPr bwMode="auto">
            <a:xfrm>
              <a:off x="3768" y="2490"/>
              <a:ext cx="34" cy="58"/>
            </a:xfrm>
            <a:custGeom>
              <a:avLst/>
              <a:gdLst>
                <a:gd name="T0" fmla="*/ 8 w 19"/>
                <a:gd name="T1" fmla="*/ 33 h 33"/>
                <a:gd name="T2" fmla="*/ 0 w 19"/>
                <a:gd name="T3" fmla="*/ 31 h 33"/>
                <a:gd name="T4" fmla="*/ 1 w 19"/>
                <a:gd name="T5" fmla="*/ 28 h 33"/>
                <a:gd name="T6" fmla="*/ 8 w 19"/>
                <a:gd name="T7" fmla="*/ 29 h 33"/>
                <a:gd name="T8" fmla="*/ 14 w 19"/>
                <a:gd name="T9" fmla="*/ 24 h 33"/>
                <a:gd name="T10" fmla="*/ 8 w 19"/>
                <a:gd name="T11" fmla="*/ 18 h 33"/>
                <a:gd name="T12" fmla="*/ 1 w 19"/>
                <a:gd name="T13" fmla="*/ 9 h 33"/>
                <a:gd name="T14" fmla="*/ 10 w 19"/>
                <a:gd name="T15" fmla="*/ 0 h 33"/>
                <a:gd name="T16" fmla="*/ 18 w 19"/>
                <a:gd name="T17" fmla="*/ 2 h 33"/>
                <a:gd name="T18" fmla="*/ 17 w 19"/>
                <a:gd name="T19" fmla="*/ 5 h 33"/>
                <a:gd name="T20" fmla="*/ 11 w 19"/>
                <a:gd name="T21" fmla="*/ 3 h 33"/>
                <a:gd name="T22" fmla="*/ 6 w 19"/>
                <a:gd name="T23" fmla="*/ 8 h 33"/>
                <a:gd name="T24" fmla="*/ 11 w 19"/>
                <a:gd name="T25" fmla="*/ 14 h 33"/>
                <a:gd name="T26" fmla="*/ 19 w 19"/>
                <a:gd name="T27" fmla="*/ 24 h 33"/>
                <a:gd name="T28" fmla="*/ 8 w 19"/>
                <a:gd name="T2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" h="33">
                  <a:moveTo>
                    <a:pt x="8" y="33"/>
                  </a:moveTo>
                  <a:cubicBezTo>
                    <a:pt x="5" y="33"/>
                    <a:pt x="2" y="32"/>
                    <a:pt x="0" y="31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3" y="29"/>
                    <a:pt x="5" y="29"/>
                    <a:pt x="8" y="29"/>
                  </a:cubicBezTo>
                  <a:cubicBezTo>
                    <a:pt x="11" y="29"/>
                    <a:pt x="14" y="27"/>
                    <a:pt x="14" y="24"/>
                  </a:cubicBezTo>
                  <a:cubicBezTo>
                    <a:pt x="14" y="21"/>
                    <a:pt x="12" y="19"/>
                    <a:pt x="8" y="18"/>
                  </a:cubicBezTo>
                  <a:cubicBezTo>
                    <a:pt x="2" y="15"/>
                    <a:pt x="1" y="12"/>
                    <a:pt x="1" y="9"/>
                  </a:cubicBezTo>
                  <a:cubicBezTo>
                    <a:pt x="1" y="4"/>
                    <a:pt x="5" y="0"/>
                    <a:pt x="10" y="0"/>
                  </a:cubicBezTo>
                  <a:cubicBezTo>
                    <a:pt x="14" y="0"/>
                    <a:pt x="16" y="1"/>
                    <a:pt x="18" y="2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6" y="4"/>
                    <a:pt x="14" y="3"/>
                    <a:pt x="11" y="3"/>
                  </a:cubicBezTo>
                  <a:cubicBezTo>
                    <a:pt x="8" y="3"/>
                    <a:pt x="6" y="6"/>
                    <a:pt x="6" y="8"/>
                  </a:cubicBezTo>
                  <a:cubicBezTo>
                    <a:pt x="6" y="12"/>
                    <a:pt x="8" y="13"/>
                    <a:pt x="11" y="14"/>
                  </a:cubicBezTo>
                  <a:cubicBezTo>
                    <a:pt x="18" y="17"/>
                    <a:pt x="19" y="20"/>
                    <a:pt x="19" y="24"/>
                  </a:cubicBezTo>
                  <a:cubicBezTo>
                    <a:pt x="19" y="29"/>
                    <a:pt x="15" y="33"/>
                    <a:pt x="8" y="3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3" name="Freeform 107"/>
            <p:cNvSpPr>
              <a:spLocks noEditPoints="1"/>
            </p:cNvSpPr>
            <p:nvPr/>
          </p:nvSpPr>
          <p:spPr bwMode="auto">
            <a:xfrm>
              <a:off x="3814" y="2469"/>
              <a:ext cx="11" cy="79"/>
            </a:xfrm>
            <a:custGeom>
              <a:avLst/>
              <a:gdLst>
                <a:gd name="T0" fmla="*/ 3 w 6"/>
                <a:gd name="T1" fmla="*/ 6 h 45"/>
                <a:gd name="T2" fmla="*/ 0 w 6"/>
                <a:gd name="T3" fmla="*/ 3 h 45"/>
                <a:gd name="T4" fmla="*/ 3 w 6"/>
                <a:gd name="T5" fmla="*/ 0 h 45"/>
                <a:gd name="T6" fmla="*/ 6 w 6"/>
                <a:gd name="T7" fmla="*/ 3 h 45"/>
                <a:gd name="T8" fmla="*/ 3 w 6"/>
                <a:gd name="T9" fmla="*/ 6 h 45"/>
                <a:gd name="T10" fmla="*/ 1 w 6"/>
                <a:gd name="T11" fmla="*/ 12 h 45"/>
                <a:gd name="T12" fmla="*/ 6 w 6"/>
                <a:gd name="T13" fmla="*/ 12 h 45"/>
                <a:gd name="T14" fmla="*/ 6 w 6"/>
                <a:gd name="T15" fmla="*/ 45 h 45"/>
                <a:gd name="T16" fmla="*/ 1 w 6"/>
                <a:gd name="T17" fmla="*/ 45 h 45"/>
                <a:gd name="T18" fmla="*/ 1 w 6"/>
                <a:gd name="T19" fmla="*/ 1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45">
                  <a:moveTo>
                    <a:pt x="3" y="6"/>
                  </a:moveTo>
                  <a:cubicBezTo>
                    <a:pt x="1" y="6"/>
                    <a:pt x="0" y="5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6" y="2"/>
                    <a:pt x="6" y="3"/>
                  </a:cubicBezTo>
                  <a:cubicBezTo>
                    <a:pt x="6" y="5"/>
                    <a:pt x="5" y="6"/>
                    <a:pt x="3" y="6"/>
                  </a:cubicBezTo>
                  <a:moveTo>
                    <a:pt x="1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1" y="45"/>
                    <a:pt x="1" y="45"/>
                    <a:pt x="1" y="45"/>
                  </a:cubicBezTo>
                  <a:lnTo>
                    <a:pt x="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4" name="Freeform 108"/>
            <p:cNvSpPr>
              <a:spLocks noEditPoints="1"/>
            </p:cNvSpPr>
            <p:nvPr/>
          </p:nvSpPr>
          <p:spPr bwMode="auto">
            <a:xfrm>
              <a:off x="3841" y="2465"/>
              <a:ext cx="42" cy="83"/>
            </a:xfrm>
            <a:custGeom>
              <a:avLst/>
              <a:gdLst>
                <a:gd name="T0" fmla="*/ 9 w 24"/>
                <a:gd name="T1" fmla="*/ 47 h 47"/>
                <a:gd name="T2" fmla="*/ 0 w 24"/>
                <a:gd name="T3" fmla="*/ 45 h 47"/>
                <a:gd name="T4" fmla="*/ 0 w 24"/>
                <a:gd name="T5" fmla="*/ 0 h 47"/>
                <a:gd name="T6" fmla="*/ 5 w 24"/>
                <a:gd name="T7" fmla="*/ 0 h 47"/>
                <a:gd name="T8" fmla="*/ 5 w 24"/>
                <a:gd name="T9" fmla="*/ 16 h 47"/>
                <a:gd name="T10" fmla="*/ 11 w 24"/>
                <a:gd name="T11" fmla="*/ 14 h 47"/>
                <a:gd name="T12" fmla="*/ 24 w 24"/>
                <a:gd name="T13" fmla="*/ 30 h 47"/>
                <a:gd name="T14" fmla="*/ 9 w 24"/>
                <a:gd name="T15" fmla="*/ 47 h 47"/>
                <a:gd name="T16" fmla="*/ 10 w 24"/>
                <a:gd name="T17" fmla="*/ 17 h 47"/>
                <a:gd name="T18" fmla="*/ 5 w 24"/>
                <a:gd name="T19" fmla="*/ 18 h 47"/>
                <a:gd name="T20" fmla="*/ 5 w 24"/>
                <a:gd name="T21" fmla="*/ 43 h 47"/>
                <a:gd name="T22" fmla="*/ 9 w 24"/>
                <a:gd name="T23" fmla="*/ 44 h 47"/>
                <a:gd name="T24" fmla="*/ 19 w 24"/>
                <a:gd name="T25" fmla="*/ 30 h 47"/>
                <a:gd name="T26" fmla="*/ 10 w 24"/>
                <a:gd name="T27" fmla="*/ 1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" h="47">
                  <a:moveTo>
                    <a:pt x="9" y="47"/>
                  </a:moveTo>
                  <a:cubicBezTo>
                    <a:pt x="5" y="47"/>
                    <a:pt x="2" y="46"/>
                    <a:pt x="0" y="4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6" y="15"/>
                    <a:pt x="8" y="14"/>
                    <a:pt x="11" y="14"/>
                  </a:cubicBezTo>
                  <a:cubicBezTo>
                    <a:pt x="19" y="14"/>
                    <a:pt x="24" y="20"/>
                    <a:pt x="24" y="30"/>
                  </a:cubicBezTo>
                  <a:cubicBezTo>
                    <a:pt x="24" y="40"/>
                    <a:pt x="19" y="47"/>
                    <a:pt x="9" y="47"/>
                  </a:cubicBezTo>
                  <a:moveTo>
                    <a:pt x="10" y="17"/>
                  </a:moveTo>
                  <a:cubicBezTo>
                    <a:pt x="8" y="17"/>
                    <a:pt x="6" y="18"/>
                    <a:pt x="5" y="18"/>
                  </a:cubicBezTo>
                  <a:cubicBezTo>
                    <a:pt x="5" y="43"/>
                    <a:pt x="5" y="43"/>
                    <a:pt x="5" y="43"/>
                  </a:cubicBezTo>
                  <a:cubicBezTo>
                    <a:pt x="6" y="44"/>
                    <a:pt x="8" y="44"/>
                    <a:pt x="9" y="44"/>
                  </a:cubicBezTo>
                  <a:cubicBezTo>
                    <a:pt x="16" y="44"/>
                    <a:pt x="19" y="38"/>
                    <a:pt x="19" y="30"/>
                  </a:cubicBezTo>
                  <a:cubicBezTo>
                    <a:pt x="19" y="23"/>
                    <a:pt x="16" y="17"/>
                    <a:pt x="10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5" name="Rectangle 109"/>
            <p:cNvSpPr>
              <a:spLocks noChangeArrowheads="1"/>
            </p:cNvSpPr>
            <p:nvPr/>
          </p:nvSpPr>
          <p:spPr bwMode="auto">
            <a:xfrm>
              <a:off x="3897" y="2465"/>
              <a:ext cx="9" cy="8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6" name="Freeform 110"/>
            <p:cNvSpPr>
              <a:spLocks/>
            </p:cNvSpPr>
            <p:nvPr/>
          </p:nvSpPr>
          <p:spPr bwMode="auto">
            <a:xfrm>
              <a:off x="3917" y="2490"/>
              <a:ext cx="46" cy="81"/>
            </a:xfrm>
            <a:custGeom>
              <a:avLst/>
              <a:gdLst>
                <a:gd name="T0" fmla="*/ 11 w 26"/>
                <a:gd name="T1" fmla="*/ 46 h 46"/>
                <a:gd name="T2" fmla="*/ 6 w 26"/>
                <a:gd name="T3" fmla="*/ 46 h 46"/>
                <a:gd name="T4" fmla="*/ 11 w 26"/>
                <a:gd name="T5" fmla="*/ 33 h 46"/>
                <a:gd name="T6" fmla="*/ 0 w 26"/>
                <a:gd name="T7" fmla="*/ 0 h 46"/>
                <a:gd name="T8" fmla="*/ 6 w 26"/>
                <a:gd name="T9" fmla="*/ 0 h 46"/>
                <a:gd name="T10" fmla="*/ 13 w 26"/>
                <a:gd name="T11" fmla="*/ 24 h 46"/>
                <a:gd name="T12" fmla="*/ 13 w 26"/>
                <a:gd name="T13" fmla="*/ 28 h 46"/>
                <a:gd name="T14" fmla="*/ 14 w 26"/>
                <a:gd name="T15" fmla="*/ 28 h 46"/>
                <a:gd name="T16" fmla="*/ 14 w 26"/>
                <a:gd name="T17" fmla="*/ 24 h 46"/>
                <a:gd name="T18" fmla="*/ 21 w 26"/>
                <a:gd name="T19" fmla="*/ 0 h 46"/>
                <a:gd name="T20" fmla="*/ 26 w 26"/>
                <a:gd name="T21" fmla="*/ 0 h 46"/>
                <a:gd name="T22" fmla="*/ 11 w 26"/>
                <a:gd name="T2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" h="46">
                  <a:moveTo>
                    <a:pt x="11" y="46"/>
                  </a:moveTo>
                  <a:cubicBezTo>
                    <a:pt x="6" y="46"/>
                    <a:pt x="6" y="46"/>
                    <a:pt x="6" y="46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6"/>
                    <a:pt x="13" y="28"/>
                    <a:pt x="13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28"/>
                    <a:pt x="14" y="26"/>
                    <a:pt x="14" y="24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1" y="46"/>
                    <a:pt x="11" y="46"/>
                    <a:pt x="11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7" name="Freeform 111"/>
            <p:cNvSpPr>
              <a:spLocks/>
            </p:cNvSpPr>
            <p:nvPr/>
          </p:nvSpPr>
          <p:spPr bwMode="auto">
            <a:xfrm>
              <a:off x="3998" y="2490"/>
              <a:ext cx="46" cy="81"/>
            </a:xfrm>
            <a:custGeom>
              <a:avLst/>
              <a:gdLst>
                <a:gd name="T0" fmla="*/ 11 w 26"/>
                <a:gd name="T1" fmla="*/ 46 h 46"/>
                <a:gd name="T2" fmla="*/ 6 w 26"/>
                <a:gd name="T3" fmla="*/ 46 h 46"/>
                <a:gd name="T4" fmla="*/ 11 w 26"/>
                <a:gd name="T5" fmla="*/ 33 h 46"/>
                <a:gd name="T6" fmla="*/ 0 w 26"/>
                <a:gd name="T7" fmla="*/ 0 h 46"/>
                <a:gd name="T8" fmla="*/ 6 w 26"/>
                <a:gd name="T9" fmla="*/ 0 h 46"/>
                <a:gd name="T10" fmla="*/ 12 w 26"/>
                <a:gd name="T11" fmla="*/ 24 h 46"/>
                <a:gd name="T12" fmla="*/ 13 w 26"/>
                <a:gd name="T13" fmla="*/ 28 h 46"/>
                <a:gd name="T14" fmla="*/ 13 w 26"/>
                <a:gd name="T15" fmla="*/ 28 h 46"/>
                <a:gd name="T16" fmla="*/ 14 w 26"/>
                <a:gd name="T17" fmla="*/ 24 h 46"/>
                <a:gd name="T18" fmla="*/ 21 w 26"/>
                <a:gd name="T19" fmla="*/ 0 h 46"/>
                <a:gd name="T20" fmla="*/ 26 w 26"/>
                <a:gd name="T21" fmla="*/ 0 h 46"/>
                <a:gd name="T22" fmla="*/ 11 w 26"/>
                <a:gd name="T2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" h="46">
                  <a:moveTo>
                    <a:pt x="11" y="46"/>
                  </a:moveTo>
                  <a:cubicBezTo>
                    <a:pt x="6" y="46"/>
                    <a:pt x="6" y="46"/>
                    <a:pt x="6" y="46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3" y="26"/>
                    <a:pt x="13" y="28"/>
                    <a:pt x="13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8"/>
                    <a:pt x="14" y="26"/>
                    <a:pt x="14" y="24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1" y="46"/>
                    <a:pt x="11" y="46"/>
                    <a:pt x="11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8" name="Freeform 112"/>
            <p:cNvSpPr>
              <a:spLocks noEditPoints="1"/>
            </p:cNvSpPr>
            <p:nvPr/>
          </p:nvSpPr>
          <p:spPr bwMode="auto">
            <a:xfrm>
              <a:off x="4051" y="2490"/>
              <a:ext cx="44" cy="58"/>
            </a:xfrm>
            <a:custGeom>
              <a:avLst/>
              <a:gdLst>
                <a:gd name="T0" fmla="*/ 13 w 25"/>
                <a:gd name="T1" fmla="*/ 33 h 33"/>
                <a:gd name="T2" fmla="*/ 0 w 25"/>
                <a:gd name="T3" fmla="*/ 17 h 33"/>
                <a:gd name="T4" fmla="*/ 13 w 25"/>
                <a:gd name="T5" fmla="*/ 0 h 33"/>
                <a:gd name="T6" fmla="*/ 25 w 25"/>
                <a:gd name="T7" fmla="*/ 17 h 33"/>
                <a:gd name="T8" fmla="*/ 13 w 25"/>
                <a:gd name="T9" fmla="*/ 33 h 33"/>
                <a:gd name="T10" fmla="*/ 13 w 25"/>
                <a:gd name="T11" fmla="*/ 3 h 33"/>
                <a:gd name="T12" fmla="*/ 5 w 25"/>
                <a:gd name="T13" fmla="*/ 17 h 33"/>
                <a:gd name="T14" fmla="*/ 13 w 25"/>
                <a:gd name="T15" fmla="*/ 30 h 33"/>
                <a:gd name="T16" fmla="*/ 20 w 25"/>
                <a:gd name="T17" fmla="*/ 17 h 33"/>
                <a:gd name="T18" fmla="*/ 13 w 25"/>
                <a:gd name="T1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33">
                  <a:moveTo>
                    <a:pt x="13" y="33"/>
                  </a:moveTo>
                  <a:cubicBezTo>
                    <a:pt x="4" y="33"/>
                    <a:pt x="0" y="26"/>
                    <a:pt x="0" y="17"/>
                  </a:cubicBezTo>
                  <a:cubicBezTo>
                    <a:pt x="0" y="7"/>
                    <a:pt x="4" y="0"/>
                    <a:pt x="13" y="0"/>
                  </a:cubicBezTo>
                  <a:cubicBezTo>
                    <a:pt x="22" y="0"/>
                    <a:pt x="25" y="7"/>
                    <a:pt x="25" y="17"/>
                  </a:cubicBezTo>
                  <a:cubicBezTo>
                    <a:pt x="25" y="26"/>
                    <a:pt x="21" y="33"/>
                    <a:pt x="13" y="33"/>
                  </a:cubicBezTo>
                  <a:moveTo>
                    <a:pt x="13" y="3"/>
                  </a:moveTo>
                  <a:cubicBezTo>
                    <a:pt x="7" y="3"/>
                    <a:pt x="5" y="10"/>
                    <a:pt x="5" y="17"/>
                  </a:cubicBezTo>
                  <a:cubicBezTo>
                    <a:pt x="5" y="23"/>
                    <a:pt x="7" y="30"/>
                    <a:pt x="13" y="30"/>
                  </a:cubicBezTo>
                  <a:cubicBezTo>
                    <a:pt x="19" y="30"/>
                    <a:pt x="20" y="23"/>
                    <a:pt x="20" y="17"/>
                  </a:cubicBezTo>
                  <a:cubicBezTo>
                    <a:pt x="20" y="10"/>
                    <a:pt x="19" y="3"/>
                    <a:pt x="13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9" name="Freeform 113"/>
            <p:cNvSpPr>
              <a:spLocks/>
            </p:cNvSpPr>
            <p:nvPr/>
          </p:nvSpPr>
          <p:spPr bwMode="auto">
            <a:xfrm>
              <a:off x="4110" y="2490"/>
              <a:ext cx="39" cy="58"/>
            </a:xfrm>
            <a:custGeom>
              <a:avLst/>
              <a:gdLst>
                <a:gd name="T0" fmla="*/ 11 w 22"/>
                <a:gd name="T1" fmla="*/ 33 h 33"/>
                <a:gd name="T2" fmla="*/ 0 w 22"/>
                <a:gd name="T3" fmla="*/ 23 h 33"/>
                <a:gd name="T4" fmla="*/ 0 w 22"/>
                <a:gd name="T5" fmla="*/ 0 h 33"/>
                <a:gd name="T6" fmla="*/ 5 w 22"/>
                <a:gd name="T7" fmla="*/ 0 h 33"/>
                <a:gd name="T8" fmla="*/ 5 w 22"/>
                <a:gd name="T9" fmla="*/ 23 h 33"/>
                <a:gd name="T10" fmla="*/ 11 w 22"/>
                <a:gd name="T11" fmla="*/ 30 h 33"/>
                <a:gd name="T12" fmla="*/ 17 w 22"/>
                <a:gd name="T13" fmla="*/ 28 h 33"/>
                <a:gd name="T14" fmla="*/ 17 w 22"/>
                <a:gd name="T15" fmla="*/ 0 h 33"/>
                <a:gd name="T16" fmla="*/ 22 w 22"/>
                <a:gd name="T17" fmla="*/ 0 h 33"/>
                <a:gd name="T18" fmla="*/ 22 w 22"/>
                <a:gd name="T19" fmla="*/ 31 h 33"/>
                <a:gd name="T20" fmla="*/ 11 w 22"/>
                <a:gd name="T21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33">
                  <a:moveTo>
                    <a:pt x="11" y="33"/>
                  </a:moveTo>
                  <a:cubicBezTo>
                    <a:pt x="3" y="33"/>
                    <a:pt x="0" y="29"/>
                    <a:pt x="0" y="2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7"/>
                    <a:pt x="7" y="30"/>
                    <a:pt x="11" y="30"/>
                  </a:cubicBezTo>
                  <a:cubicBezTo>
                    <a:pt x="14" y="30"/>
                    <a:pt x="16" y="29"/>
                    <a:pt x="17" y="28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0" y="32"/>
                    <a:pt x="16" y="33"/>
                    <a:pt x="11" y="3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20" name="Freeform 114"/>
            <p:cNvSpPr>
              <a:spLocks/>
            </p:cNvSpPr>
            <p:nvPr/>
          </p:nvSpPr>
          <p:spPr bwMode="auto">
            <a:xfrm>
              <a:off x="4164" y="2490"/>
              <a:ext cx="25" cy="58"/>
            </a:xfrm>
            <a:custGeom>
              <a:avLst/>
              <a:gdLst>
                <a:gd name="T0" fmla="*/ 13 w 14"/>
                <a:gd name="T1" fmla="*/ 4 h 33"/>
                <a:gd name="T2" fmla="*/ 5 w 14"/>
                <a:gd name="T3" fmla="*/ 5 h 33"/>
                <a:gd name="T4" fmla="*/ 5 w 14"/>
                <a:gd name="T5" fmla="*/ 33 h 33"/>
                <a:gd name="T6" fmla="*/ 0 w 14"/>
                <a:gd name="T7" fmla="*/ 33 h 33"/>
                <a:gd name="T8" fmla="*/ 0 w 14"/>
                <a:gd name="T9" fmla="*/ 2 h 33"/>
                <a:gd name="T10" fmla="*/ 14 w 14"/>
                <a:gd name="T11" fmla="*/ 0 h 33"/>
                <a:gd name="T12" fmla="*/ 13 w 14"/>
                <a:gd name="T13" fmla="*/ 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3">
                  <a:moveTo>
                    <a:pt x="13" y="4"/>
                  </a:moveTo>
                  <a:cubicBezTo>
                    <a:pt x="10" y="3"/>
                    <a:pt x="7" y="3"/>
                    <a:pt x="5" y="5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1"/>
                    <a:pt x="6" y="0"/>
                    <a:pt x="14" y="0"/>
                  </a:cubicBezTo>
                  <a:cubicBezTo>
                    <a:pt x="13" y="4"/>
                    <a:pt x="13" y="4"/>
                    <a:pt x="13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21" name="Freeform 115"/>
            <p:cNvSpPr>
              <a:spLocks/>
            </p:cNvSpPr>
            <p:nvPr/>
          </p:nvSpPr>
          <p:spPr bwMode="auto">
            <a:xfrm>
              <a:off x="4194" y="2490"/>
              <a:ext cx="34" cy="58"/>
            </a:xfrm>
            <a:custGeom>
              <a:avLst/>
              <a:gdLst>
                <a:gd name="T0" fmla="*/ 9 w 19"/>
                <a:gd name="T1" fmla="*/ 33 h 33"/>
                <a:gd name="T2" fmla="*/ 0 w 19"/>
                <a:gd name="T3" fmla="*/ 31 h 33"/>
                <a:gd name="T4" fmla="*/ 2 w 19"/>
                <a:gd name="T5" fmla="*/ 28 h 33"/>
                <a:gd name="T6" fmla="*/ 8 w 19"/>
                <a:gd name="T7" fmla="*/ 29 h 33"/>
                <a:gd name="T8" fmla="*/ 14 w 19"/>
                <a:gd name="T9" fmla="*/ 24 h 33"/>
                <a:gd name="T10" fmla="*/ 9 w 19"/>
                <a:gd name="T11" fmla="*/ 18 h 33"/>
                <a:gd name="T12" fmla="*/ 1 w 19"/>
                <a:gd name="T13" fmla="*/ 9 h 33"/>
                <a:gd name="T14" fmla="*/ 11 w 19"/>
                <a:gd name="T15" fmla="*/ 0 h 33"/>
                <a:gd name="T16" fmla="*/ 18 w 19"/>
                <a:gd name="T17" fmla="*/ 2 h 33"/>
                <a:gd name="T18" fmla="*/ 17 w 19"/>
                <a:gd name="T19" fmla="*/ 5 h 33"/>
                <a:gd name="T20" fmla="*/ 12 w 19"/>
                <a:gd name="T21" fmla="*/ 3 h 33"/>
                <a:gd name="T22" fmla="*/ 6 w 19"/>
                <a:gd name="T23" fmla="*/ 8 h 33"/>
                <a:gd name="T24" fmla="*/ 12 w 19"/>
                <a:gd name="T25" fmla="*/ 14 h 33"/>
                <a:gd name="T26" fmla="*/ 19 w 19"/>
                <a:gd name="T27" fmla="*/ 24 h 33"/>
                <a:gd name="T28" fmla="*/ 9 w 19"/>
                <a:gd name="T2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" h="33">
                  <a:moveTo>
                    <a:pt x="9" y="33"/>
                  </a:moveTo>
                  <a:cubicBezTo>
                    <a:pt x="5" y="33"/>
                    <a:pt x="2" y="32"/>
                    <a:pt x="0" y="31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3" y="29"/>
                    <a:pt x="5" y="29"/>
                    <a:pt x="8" y="29"/>
                  </a:cubicBezTo>
                  <a:cubicBezTo>
                    <a:pt x="12" y="29"/>
                    <a:pt x="14" y="27"/>
                    <a:pt x="14" y="24"/>
                  </a:cubicBezTo>
                  <a:cubicBezTo>
                    <a:pt x="14" y="21"/>
                    <a:pt x="12" y="19"/>
                    <a:pt x="9" y="18"/>
                  </a:cubicBezTo>
                  <a:cubicBezTo>
                    <a:pt x="2" y="15"/>
                    <a:pt x="1" y="12"/>
                    <a:pt x="1" y="9"/>
                  </a:cubicBezTo>
                  <a:cubicBezTo>
                    <a:pt x="1" y="4"/>
                    <a:pt x="5" y="0"/>
                    <a:pt x="11" y="0"/>
                  </a:cubicBezTo>
                  <a:cubicBezTo>
                    <a:pt x="14" y="0"/>
                    <a:pt x="17" y="1"/>
                    <a:pt x="18" y="2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6" y="4"/>
                    <a:pt x="14" y="3"/>
                    <a:pt x="12" y="3"/>
                  </a:cubicBezTo>
                  <a:cubicBezTo>
                    <a:pt x="8" y="3"/>
                    <a:pt x="6" y="6"/>
                    <a:pt x="6" y="8"/>
                  </a:cubicBezTo>
                  <a:cubicBezTo>
                    <a:pt x="6" y="12"/>
                    <a:pt x="8" y="13"/>
                    <a:pt x="12" y="14"/>
                  </a:cubicBezTo>
                  <a:cubicBezTo>
                    <a:pt x="18" y="17"/>
                    <a:pt x="19" y="20"/>
                    <a:pt x="19" y="24"/>
                  </a:cubicBezTo>
                  <a:cubicBezTo>
                    <a:pt x="19" y="29"/>
                    <a:pt x="15" y="33"/>
                    <a:pt x="9" y="3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22" name="Freeform 116"/>
            <p:cNvSpPr>
              <a:spLocks noEditPoints="1"/>
            </p:cNvSpPr>
            <p:nvPr/>
          </p:nvSpPr>
          <p:spPr bwMode="auto">
            <a:xfrm>
              <a:off x="3471" y="1791"/>
              <a:ext cx="122" cy="149"/>
            </a:xfrm>
            <a:custGeom>
              <a:avLst/>
              <a:gdLst>
                <a:gd name="T0" fmla="*/ 61 w 69"/>
                <a:gd name="T1" fmla="*/ 41 h 84"/>
                <a:gd name="T2" fmla="*/ 69 w 69"/>
                <a:gd name="T3" fmla="*/ 59 h 84"/>
                <a:gd name="T4" fmla="*/ 43 w 69"/>
                <a:gd name="T5" fmla="*/ 84 h 84"/>
                <a:gd name="T6" fmla="*/ 0 w 69"/>
                <a:gd name="T7" fmla="*/ 84 h 84"/>
                <a:gd name="T8" fmla="*/ 0 w 69"/>
                <a:gd name="T9" fmla="*/ 0 h 84"/>
                <a:gd name="T10" fmla="*/ 43 w 69"/>
                <a:gd name="T11" fmla="*/ 0 h 84"/>
                <a:gd name="T12" fmla="*/ 68 w 69"/>
                <a:gd name="T13" fmla="*/ 24 h 84"/>
                <a:gd name="T14" fmla="*/ 61 w 69"/>
                <a:gd name="T15" fmla="*/ 41 h 84"/>
                <a:gd name="T16" fmla="*/ 43 w 69"/>
                <a:gd name="T17" fmla="*/ 34 h 84"/>
                <a:gd name="T18" fmla="*/ 43 w 69"/>
                <a:gd name="T19" fmla="*/ 34 h 84"/>
                <a:gd name="T20" fmla="*/ 53 w 69"/>
                <a:gd name="T21" fmla="*/ 24 h 84"/>
                <a:gd name="T22" fmla="*/ 43 w 69"/>
                <a:gd name="T23" fmla="*/ 15 h 84"/>
                <a:gd name="T24" fmla="*/ 15 w 69"/>
                <a:gd name="T25" fmla="*/ 15 h 84"/>
                <a:gd name="T26" fmla="*/ 15 w 69"/>
                <a:gd name="T27" fmla="*/ 69 h 84"/>
                <a:gd name="T28" fmla="*/ 43 w 69"/>
                <a:gd name="T29" fmla="*/ 69 h 84"/>
                <a:gd name="T30" fmla="*/ 54 w 69"/>
                <a:gd name="T31" fmla="*/ 59 h 84"/>
                <a:gd name="T32" fmla="*/ 43 w 69"/>
                <a:gd name="T33" fmla="*/ 49 h 84"/>
                <a:gd name="T34" fmla="*/ 20 w 69"/>
                <a:gd name="T35" fmla="*/ 49 h 84"/>
                <a:gd name="T36" fmla="*/ 20 w 69"/>
                <a:gd name="T37" fmla="*/ 34 h 84"/>
                <a:gd name="T38" fmla="*/ 43 w 69"/>
                <a:gd name="T39" fmla="*/ 3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9" h="84">
                  <a:moveTo>
                    <a:pt x="61" y="41"/>
                  </a:moveTo>
                  <a:cubicBezTo>
                    <a:pt x="66" y="46"/>
                    <a:pt x="69" y="52"/>
                    <a:pt x="69" y="59"/>
                  </a:cubicBezTo>
                  <a:cubicBezTo>
                    <a:pt x="69" y="73"/>
                    <a:pt x="57" y="84"/>
                    <a:pt x="43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57" y="0"/>
                    <a:pt x="68" y="11"/>
                    <a:pt x="68" y="24"/>
                  </a:cubicBezTo>
                  <a:cubicBezTo>
                    <a:pt x="68" y="31"/>
                    <a:pt x="65" y="37"/>
                    <a:pt x="61" y="41"/>
                  </a:cubicBezTo>
                  <a:moveTo>
                    <a:pt x="43" y="34"/>
                  </a:moveTo>
                  <a:cubicBezTo>
                    <a:pt x="43" y="34"/>
                    <a:pt x="43" y="34"/>
                    <a:pt x="43" y="34"/>
                  </a:cubicBezTo>
                  <a:cubicBezTo>
                    <a:pt x="49" y="34"/>
                    <a:pt x="53" y="30"/>
                    <a:pt x="53" y="24"/>
                  </a:cubicBezTo>
                  <a:cubicBezTo>
                    <a:pt x="53" y="19"/>
                    <a:pt x="49" y="15"/>
                    <a:pt x="43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9" y="69"/>
                    <a:pt x="54" y="65"/>
                    <a:pt x="54" y="59"/>
                  </a:cubicBezTo>
                  <a:cubicBezTo>
                    <a:pt x="54" y="53"/>
                    <a:pt x="49" y="49"/>
                    <a:pt x="43" y="49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0" y="34"/>
                    <a:pt x="20" y="34"/>
                    <a:pt x="20" y="34"/>
                  </a:cubicBezTo>
                  <a:lnTo>
                    <a:pt x="43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23" name="Freeform 117"/>
            <p:cNvSpPr>
              <a:spLocks/>
            </p:cNvSpPr>
            <p:nvPr/>
          </p:nvSpPr>
          <p:spPr bwMode="auto">
            <a:xfrm>
              <a:off x="3768" y="1791"/>
              <a:ext cx="122" cy="149"/>
            </a:xfrm>
            <a:custGeom>
              <a:avLst/>
              <a:gdLst>
                <a:gd name="T0" fmla="*/ 44 w 69"/>
                <a:gd name="T1" fmla="*/ 0 h 84"/>
                <a:gd name="T2" fmla="*/ 44 w 69"/>
                <a:gd name="T3" fmla="*/ 0 h 84"/>
                <a:gd name="T4" fmla="*/ 68 w 69"/>
                <a:gd name="T5" fmla="*/ 24 h 84"/>
                <a:gd name="T6" fmla="*/ 62 w 69"/>
                <a:gd name="T7" fmla="*/ 41 h 84"/>
                <a:gd name="T8" fmla="*/ 69 w 69"/>
                <a:gd name="T9" fmla="*/ 59 h 84"/>
                <a:gd name="T10" fmla="*/ 69 w 69"/>
                <a:gd name="T11" fmla="*/ 84 h 84"/>
                <a:gd name="T12" fmla="*/ 54 w 69"/>
                <a:gd name="T13" fmla="*/ 84 h 84"/>
                <a:gd name="T14" fmla="*/ 54 w 69"/>
                <a:gd name="T15" fmla="*/ 59 h 84"/>
                <a:gd name="T16" fmla="*/ 44 w 69"/>
                <a:gd name="T17" fmla="*/ 49 h 84"/>
                <a:gd name="T18" fmla="*/ 21 w 69"/>
                <a:gd name="T19" fmla="*/ 49 h 84"/>
                <a:gd name="T20" fmla="*/ 21 w 69"/>
                <a:gd name="T21" fmla="*/ 34 h 84"/>
                <a:gd name="T22" fmla="*/ 44 w 69"/>
                <a:gd name="T23" fmla="*/ 34 h 84"/>
                <a:gd name="T24" fmla="*/ 53 w 69"/>
                <a:gd name="T25" fmla="*/ 24 h 84"/>
                <a:gd name="T26" fmla="*/ 44 w 69"/>
                <a:gd name="T27" fmla="*/ 15 h 84"/>
                <a:gd name="T28" fmla="*/ 15 w 69"/>
                <a:gd name="T29" fmla="*/ 15 h 84"/>
                <a:gd name="T30" fmla="*/ 15 w 69"/>
                <a:gd name="T31" fmla="*/ 84 h 84"/>
                <a:gd name="T32" fmla="*/ 0 w 69"/>
                <a:gd name="T33" fmla="*/ 84 h 84"/>
                <a:gd name="T34" fmla="*/ 0 w 69"/>
                <a:gd name="T35" fmla="*/ 0 h 84"/>
                <a:gd name="T36" fmla="*/ 44 w 69"/>
                <a:gd name="T37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9" h="84">
                  <a:moveTo>
                    <a:pt x="44" y="0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58" y="0"/>
                    <a:pt x="68" y="11"/>
                    <a:pt x="68" y="24"/>
                  </a:cubicBezTo>
                  <a:cubicBezTo>
                    <a:pt x="68" y="31"/>
                    <a:pt x="66" y="37"/>
                    <a:pt x="62" y="41"/>
                  </a:cubicBezTo>
                  <a:cubicBezTo>
                    <a:pt x="66" y="46"/>
                    <a:pt x="69" y="52"/>
                    <a:pt x="69" y="59"/>
                  </a:cubicBezTo>
                  <a:cubicBezTo>
                    <a:pt x="69" y="84"/>
                    <a:pt x="69" y="84"/>
                    <a:pt x="69" y="84"/>
                  </a:cubicBezTo>
                  <a:cubicBezTo>
                    <a:pt x="54" y="84"/>
                    <a:pt x="54" y="84"/>
                    <a:pt x="54" y="84"/>
                  </a:cubicBezTo>
                  <a:cubicBezTo>
                    <a:pt x="54" y="59"/>
                    <a:pt x="54" y="59"/>
                    <a:pt x="54" y="59"/>
                  </a:cubicBezTo>
                  <a:cubicBezTo>
                    <a:pt x="54" y="53"/>
                    <a:pt x="50" y="49"/>
                    <a:pt x="44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44" y="34"/>
                    <a:pt x="44" y="34"/>
                    <a:pt x="44" y="34"/>
                  </a:cubicBezTo>
                  <a:cubicBezTo>
                    <a:pt x="49" y="34"/>
                    <a:pt x="53" y="30"/>
                    <a:pt x="53" y="24"/>
                  </a:cubicBezTo>
                  <a:cubicBezTo>
                    <a:pt x="53" y="19"/>
                    <a:pt x="49" y="15"/>
                    <a:pt x="44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84"/>
                    <a:pt x="15" y="84"/>
                    <a:pt x="15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24" name="Freeform 118"/>
            <p:cNvSpPr>
              <a:spLocks/>
            </p:cNvSpPr>
            <p:nvPr/>
          </p:nvSpPr>
          <p:spPr bwMode="auto">
            <a:xfrm>
              <a:off x="3906" y="1791"/>
              <a:ext cx="119" cy="149"/>
            </a:xfrm>
            <a:custGeom>
              <a:avLst/>
              <a:gdLst>
                <a:gd name="T0" fmla="*/ 67 w 67"/>
                <a:gd name="T1" fmla="*/ 0 h 84"/>
                <a:gd name="T2" fmla="*/ 67 w 67"/>
                <a:gd name="T3" fmla="*/ 15 h 84"/>
                <a:gd name="T4" fmla="*/ 42 w 67"/>
                <a:gd name="T5" fmla="*/ 15 h 84"/>
                <a:gd name="T6" fmla="*/ 15 w 67"/>
                <a:gd name="T7" fmla="*/ 42 h 84"/>
                <a:gd name="T8" fmla="*/ 42 w 67"/>
                <a:gd name="T9" fmla="*/ 69 h 84"/>
                <a:gd name="T10" fmla="*/ 67 w 67"/>
                <a:gd name="T11" fmla="*/ 69 h 84"/>
                <a:gd name="T12" fmla="*/ 67 w 67"/>
                <a:gd name="T13" fmla="*/ 84 h 84"/>
                <a:gd name="T14" fmla="*/ 42 w 67"/>
                <a:gd name="T15" fmla="*/ 84 h 84"/>
                <a:gd name="T16" fmla="*/ 0 w 67"/>
                <a:gd name="T17" fmla="*/ 42 h 84"/>
                <a:gd name="T18" fmla="*/ 42 w 67"/>
                <a:gd name="T19" fmla="*/ 0 h 84"/>
                <a:gd name="T20" fmla="*/ 67 w 67"/>
                <a:gd name="T21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84">
                  <a:moveTo>
                    <a:pt x="67" y="0"/>
                  </a:moveTo>
                  <a:cubicBezTo>
                    <a:pt x="67" y="15"/>
                    <a:pt x="67" y="15"/>
                    <a:pt x="67" y="15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27" y="15"/>
                    <a:pt x="15" y="27"/>
                    <a:pt x="15" y="42"/>
                  </a:cubicBezTo>
                  <a:cubicBezTo>
                    <a:pt x="15" y="57"/>
                    <a:pt x="27" y="69"/>
                    <a:pt x="42" y="69"/>
                  </a:cubicBezTo>
                  <a:cubicBezTo>
                    <a:pt x="67" y="69"/>
                    <a:pt x="67" y="69"/>
                    <a:pt x="67" y="69"/>
                  </a:cubicBezTo>
                  <a:cubicBezTo>
                    <a:pt x="67" y="84"/>
                    <a:pt x="67" y="84"/>
                    <a:pt x="67" y="84"/>
                  </a:cubicBezTo>
                  <a:cubicBezTo>
                    <a:pt x="42" y="84"/>
                    <a:pt x="42" y="84"/>
                    <a:pt x="42" y="84"/>
                  </a:cubicBezTo>
                  <a:cubicBezTo>
                    <a:pt x="19" y="84"/>
                    <a:pt x="0" y="65"/>
                    <a:pt x="0" y="42"/>
                  </a:cubicBezTo>
                  <a:cubicBezTo>
                    <a:pt x="0" y="19"/>
                    <a:pt x="19" y="0"/>
                    <a:pt x="42" y="0"/>
                  </a:cubicBezTo>
                  <a:cubicBezTo>
                    <a:pt x="67" y="0"/>
                    <a:pt x="67" y="0"/>
                    <a:pt x="6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25" name="Freeform 119"/>
            <p:cNvSpPr>
              <a:spLocks noEditPoints="1"/>
            </p:cNvSpPr>
            <p:nvPr/>
          </p:nvSpPr>
          <p:spPr bwMode="auto">
            <a:xfrm>
              <a:off x="3996" y="1788"/>
              <a:ext cx="230" cy="155"/>
            </a:xfrm>
            <a:custGeom>
              <a:avLst/>
              <a:gdLst>
                <a:gd name="T0" fmla="*/ 24 w 130"/>
                <a:gd name="T1" fmla="*/ 28 h 88"/>
                <a:gd name="T2" fmla="*/ 65 w 130"/>
                <a:gd name="T3" fmla="*/ 0 h 88"/>
                <a:gd name="T4" fmla="*/ 106 w 130"/>
                <a:gd name="T5" fmla="*/ 28 h 88"/>
                <a:gd name="T6" fmla="*/ 117 w 130"/>
                <a:gd name="T7" fmla="*/ 36 h 88"/>
                <a:gd name="T8" fmla="*/ 130 w 130"/>
                <a:gd name="T9" fmla="*/ 36 h 88"/>
                <a:gd name="T10" fmla="*/ 130 w 130"/>
                <a:gd name="T11" fmla="*/ 53 h 88"/>
                <a:gd name="T12" fmla="*/ 117 w 130"/>
                <a:gd name="T13" fmla="*/ 53 h 88"/>
                <a:gd name="T14" fmla="*/ 106 w 130"/>
                <a:gd name="T15" fmla="*/ 60 h 88"/>
                <a:gd name="T16" fmla="*/ 65 w 130"/>
                <a:gd name="T17" fmla="*/ 88 h 88"/>
                <a:gd name="T18" fmla="*/ 24 w 130"/>
                <a:gd name="T19" fmla="*/ 60 h 88"/>
                <a:gd name="T20" fmla="*/ 13 w 130"/>
                <a:gd name="T21" fmla="*/ 53 h 88"/>
                <a:gd name="T22" fmla="*/ 0 w 130"/>
                <a:gd name="T23" fmla="*/ 53 h 88"/>
                <a:gd name="T24" fmla="*/ 0 w 130"/>
                <a:gd name="T25" fmla="*/ 36 h 88"/>
                <a:gd name="T26" fmla="*/ 13 w 130"/>
                <a:gd name="T27" fmla="*/ 36 h 88"/>
                <a:gd name="T28" fmla="*/ 24 w 130"/>
                <a:gd name="T29" fmla="*/ 28 h 88"/>
                <a:gd name="T30" fmla="*/ 48 w 130"/>
                <a:gd name="T31" fmla="*/ 44 h 88"/>
                <a:gd name="T32" fmla="*/ 65 w 130"/>
                <a:gd name="T33" fmla="*/ 27 h 88"/>
                <a:gd name="T34" fmla="*/ 82 w 130"/>
                <a:gd name="T35" fmla="*/ 44 h 88"/>
                <a:gd name="T36" fmla="*/ 65 w 130"/>
                <a:gd name="T37" fmla="*/ 61 h 88"/>
                <a:gd name="T38" fmla="*/ 48 w 130"/>
                <a:gd name="T39" fmla="*/ 44 h 88"/>
                <a:gd name="T40" fmla="*/ 37 w 130"/>
                <a:gd name="T41" fmla="*/ 44 h 88"/>
                <a:gd name="T42" fmla="*/ 37 w 130"/>
                <a:gd name="T43" fmla="*/ 44 h 88"/>
                <a:gd name="T44" fmla="*/ 65 w 130"/>
                <a:gd name="T45" fmla="*/ 73 h 88"/>
                <a:gd name="T46" fmla="*/ 94 w 130"/>
                <a:gd name="T47" fmla="*/ 44 h 88"/>
                <a:gd name="T48" fmla="*/ 65 w 130"/>
                <a:gd name="T49" fmla="*/ 16 h 88"/>
                <a:gd name="T50" fmla="*/ 37 w 130"/>
                <a:gd name="T51" fmla="*/ 4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88">
                  <a:moveTo>
                    <a:pt x="24" y="28"/>
                  </a:moveTo>
                  <a:cubicBezTo>
                    <a:pt x="31" y="12"/>
                    <a:pt x="47" y="0"/>
                    <a:pt x="65" y="0"/>
                  </a:cubicBezTo>
                  <a:cubicBezTo>
                    <a:pt x="84" y="0"/>
                    <a:pt x="100" y="12"/>
                    <a:pt x="106" y="28"/>
                  </a:cubicBezTo>
                  <a:cubicBezTo>
                    <a:pt x="108" y="33"/>
                    <a:pt x="112" y="36"/>
                    <a:pt x="117" y="36"/>
                  </a:cubicBezTo>
                  <a:cubicBezTo>
                    <a:pt x="130" y="36"/>
                    <a:pt x="130" y="36"/>
                    <a:pt x="130" y="36"/>
                  </a:cubicBezTo>
                  <a:cubicBezTo>
                    <a:pt x="130" y="53"/>
                    <a:pt x="130" y="53"/>
                    <a:pt x="130" y="53"/>
                  </a:cubicBezTo>
                  <a:cubicBezTo>
                    <a:pt x="117" y="53"/>
                    <a:pt x="117" y="53"/>
                    <a:pt x="117" y="53"/>
                  </a:cubicBezTo>
                  <a:cubicBezTo>
                    <a:pt x="112" y="53"/>
                    <a:pt x="108" y="56"/>
                    <a:pt x="106" y="60"/>
                  </a:cubicBezTo>
                  <a:cubicBezTo>
                    <a:pt x="100" y="76"/>
                    <a:pt x="84" y="88"/>
                    <a:pt x="65" y="88"/>
                  </a:cubicBezTo>
                  <a:cubicBezTo>
                    <a:pt x="47" y="88"/>
                    <a:pt x="31" y="76"/>
                    <a:pt x="24" y="60"/>
                  </a:cubicBezTo>
                  <a:cubicBezTo>
                    <a:pt x="23" y="56"/>
                    <a:pt x="18" y="53"/>
                    <a:pt x="13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8" y="36"/>
                    <a:pt x="23" y="33"/>
                    <a:pt x="24" y="28"/>
                  </a:cubicBezTo>
                  <a:moveTo>
                    <a:pt x="48" y="44"/>
                  </a:moveTo>
                  <a:cubicBezTo>
                    <a:pt x="48" y="35"/>
                    <a:pt x="56" y="27"/>
                    <a:pt x="65" y="27"/>
                  </a:cubicBezTo>
                  <a:cubicBezTo>
                    <a:pt x="74" y="27"/>
                    <a:pt x="82" y="35"/>
                    <a:pt x="82" y="44"/>
                  </a:cubicBezTo>
                  <a:cubicBezTo>
                    <a:pt x="82" y="53"/>
                    <a:pt x="74" y="61"/>
                    <a:pt x="65" y="61"/>
                  </a:cubicBezTo>
                  <a:cubicBezTo>
                    <a:pt x="56" y="61"/>
                    <a:pt x="48" y="53"/>
                    <a:pt x="48" y="44"/>
                  </a:cubicBezTo>
                  <a:moveTo>
                    <a:pt x="37" y="44"/>
                  </a:moveTo>
                  <a:cubicBezTo>
                    <a:pt x="37" y="44"/>
                    <a:pt x="37" y="44"/>
                    <a:pt x="37" y="44"/>
                  </a:cubicBezTo>
                  <a:cubicBezTo>
                    <a:pt x="37" y="60"/>
                    <a:pt x="49" y="73"/>
                    <a:pt x="65" y="73"/>
                  </a:cubicBezTo>
                  <a:cubicBezTo>
                    <a:pt x="81" y="73"/>
                    <a:pt x="94" y="60"/>
                    <a:pt x="94" y="44"/>
                  </a:cubicBezTo>
                  <a:cubicBezTo>
                    <a:pt x="94" y="28"/>
                    <a:pt x="81" y="16"/>
                    <a:pt x="65" y="16"/>
                  </a:cubicBezTo>
                  <a:cubicBezTo>
                    <a:pt x="49" y="16"/>
                    <a:pt x="37" y="28"/>
                    <a:pt x="37" y="4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26" name="Freeform 120"/>
            <p:cNvSpPr>
              <a:spLocks/>
            </p:cNvSpPr>
            <p:nvPr/>
          </p:nvSpPr>
          <p:spPr bwMode="auto">
            <a:xfrm>
              <a:off x="3618" y="1788"/>
              <a:ext cx="122" cy="152"/>
            </a:xfrm>
            <a:custGeom>
              <a:avLst/>
              <a:gdLst>
                <a:gd name="T0" fmla="*/ 54 w 69"/>
                <a:gd name="T1" fmla="*/ 44 h 86"/>
                <a:gd name="T2" fmla="*/ 54 w 69"/>
                <a:gd name="T3" fmla="*/ 35 h 86"/>
                <a:gd name="T4" fmla="*/ 34 w 69"/>
                <a:gd name="T5" fmla="*/ 16 h 86"/>
                <a:gd name="T6" fmla="*/ 15 w 69"/>
                <a:gd name="T7" fmla="*/ 35 h 86"/>
                <a:gd name="T8" fmla="*/ 15 w 69"/>
                <a:gd name="T9" fmla="*/ 86 h 86"/>
                <a:gd name="T10" fmla="*/ 0 w 69"/>
                <a:gd name="T11" fmla="*/ 86 h 86"/>
                <a:gd name="T12" fmla="*/ 0 w 69"/>
                <a:gd name="T13" fmla="*/ 35 h 86"/>
                <a:gd name="T14" fmla="*/ 34 w 69"/>
                <a:gd name="T15" fmla="*/ 0 h 86"/>
                <a:gd name="T16" fmla="*/ 69 w 69"/>
                <a:gd name="T17" fmla="*/ 35 h 86"/>
                <a:gd name="T18" fmla="*/ 69 w 69"/>
                <a:gd name="T19" fmla="*/ 86 h 86"/>
                <a:gd name="T20" fmla="*/ 54 w 69"/>
                <a:gd name="T21" fmla="*/ 86 h 86"/>
                <a:gd name="T22" fmla="*/ 54 w 69"/>
                <a:gd name="T23" fmla="*/ 59 h 86"/>
                <a:gd name="T24" fmla="*/ 20 w 69"/>
                <a:gd name="T25" fmla="*/ 59 h 86"/>
                <a:gd name="T26" fmla="*/ 20 w 69"/>
                <a:gd name="T27" fmla="*/ 44 h 86"/>
                <a:gd name="T28" fmla="*/ 54 w 69"/>
                <a:gd name="T29" fmla="*/ 4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9" h="86">
                  <a:moveTo>
                    <a:pt x="54" y="44"/>
                  </a:moveTo>
                  <a:cubicBezTo>
                    <a:pt x="54" y="35"/>
                    <a:pt x="54" y="35"/>
                    <a:pt x="54" y="35"/>
                  </a:cubicBezTo>
                  <a:cubicBezTo>
                    <a:pt x="54" y="24"/>
                    <a:pt x="45" y="16"/>
                    <a:pt x="34" y="16"/>
                  </a:cubicBezTo>
                  <a:cubicBezTo>
                    <a:pt x="24" y="16"/>
                    <a:pt x="15" y="24"/>
                    <a:pt x="15" y="35"/>
                  </a:cubicBezTo>
                  <a:cubicBezTo>
                    <a:pt x="15" y="86"/>
                    <a:pt x="15" y="86"/>
                    <a:pt x="15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6"/>
                    <a:pt x="15" y="0"/>
                    <a:pt x="34" y="0"/>
                  </a:cubicBezTo>
                  <a:cubicBezTo>
                    <a:pt x="54" y="0"/>
                    <a:pt x="69" y="16"/>
                    <a:pt x="69" y="35"/>
                  </a:cubicBezTo>
                  <a:cubicBezTo>
                    <a:pt x="69" y="86"/>
                    <a:pt x="69" y="86"/>
                    <a:pt x="69" y="86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59"/>
                    <a:pt x="54" y="59"/>
                    <a:pt x="54" y="59"/>
                  </a:cubicBezTo>
                  <a:cubicBezTo>
                    <a:pt x="20" y="59"/>
                    <a:pt x="20" y="59"/>
                    <a:pt x="20" y="59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54" y="44"/>
                    <a:pt x="54" y="44"/>
                    <a:pt x="54" y="4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</p:grpSp>
      <p:sp>
        <p:nvSpPr>
          <p:cNvPr id="4" name="Tijdelijke aanduiding vo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1817687" y="1816100"/>
            <a:ext cx="3312000" cy="360000"/>
          </a:xfrm>
        </p:spPr>
        <p:txBody>
          <a:bodyPr wrap="square">
            <a:spAutoFit/>
          </a:bodyPr>
          <a:lstStyle>
            <a:lvl1pPr marL="0" indent="0">
              <a:buFont typeface="Arial" panose="020B0604020202020204" pitchFamily="34" charset="0"/>
              <a:buNone/>
              <a:defRPr b="1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noProof="1"/>
              <a:t>Enter customer name</a:t>
            </a:r>
          </a:p>
        </p:txBody>
      </p:sp>
      <p:sp>
        <p:nvSpPr>
          <p:cNvPr id="32" name="Tijdelijke aanduiding voor tekst 3"/>
          <p:cNvSpPr>
            <a:spLocks noGrp="1"/>
          </p:cNvSpPr>
          <p:nvPr>
            <p:ph type="body" sz="quarter" idx="18" hasCustomPrompt="1"/>
          </p:nvPr>
        </p:nvSpPr>
        <p:spPr>
          <a:xfrm>
            <a:off x="5246687" y="1816100"/>
            <a:ext cx="3312000" cy="360000"/>
          </a:xfrm>
        </p:spPr>
        <p:txBody>
          <a:bodyPr wrap="square">
            <a:spAutoFit/>
          </a:bodyPr>
          <a:lstStyle>
            <a:lvl1pPr marL="0" indent="0">
              <a:buFont typeface="Arial" panose="020B0604020202020204" pitchFamily="34" charset="0"/>
              <a:buNone/>
              <a:defRPr b="1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noProof="1"/>
              <a:t>Enter the challenge</a:t>
            </a:r>
          </a:p>
        </p:txBody>
      </p:sp>
      <p:sp>
        <p:nvSpPr>
          <p:cNvPr id="37" name="Tijdelijke aanduiding voor tekst 3"/>
          <p:cNvSpPr>
            <a:spLocks noGrp="1"/>
          </p:cNvSpPr>
          <p:nvPr>
            <p:ph type="body" sz="quarter" idx="20" hasCustomPrompt="1"/>
          </p:nvPr>
        </p:nvSpPr>
        <p:spPr>
          <a:xfrm>
            <a:off x="8675687" y="1816100"/>
            <a:ext cx="3312000" cy="360000"/>
          </a:xfrm>
        </p:spPr>
        <p:txBody>
          <a:bodyPr wrap="square">
            <a:spAutoFit/>
          </a:bodyPr>
          <a:lstStyle>
            <a:lvl1pPr marL="0" indent="0">
              <a:buFont typeface="Arial" panose="020B0604020202020204" pitchFamily="34" charset="0"/>
              <a:buNone/>
              <a:defRPr b="1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noProof="1"/>
              <a:t>Enter the solution</a:t>
            </a:r>
          </a:p>
        </p:txBody>
      </p:sp>
      <p:sp>
        <p:nvSpPr>
          <p:cNvPr id="43" name="Tijdelijke aanduiding voor tekst 3"/>
          <p:cNvSpPr>
            <a:spLocks noGrp="1"/>
          </p:cNvSpPr>
          <p:nvPr>
            <p:ph type="body" sz="quarter" idx="22" hasCustomPrompt="1"/>
          </p:nvPr>
        </p:nvSpPr>
        <p:spPr>
          <a:xfrm>
            <a:off x="8675687" y="3909219"/>
            <a:ext cx="3312000" cy="360000"/>
          </a:xfrm>
        </p:spPr>
        <p:txBody>
          <a:bodyPr wrap="square">
            <a:spAutoFit/>
          </a:bodyPr>
          <a:lstStyle>
            <a:lvl1pPr marL="0" indent="0">
              <a:buFont typeface="Arial" panose="020B0604020202020204" pitchFamily="34" charset="0"/>
              <a:buNone/>
              <a:defRPr b="1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noProof="1"/>
              <a:t>Enter the benefits</a:t>
            </a:r>
          </a:p>
        </p:txBody>
      </p:sp>
      <p:cxnSp>
        <p:nvCxnSpPr>
          <p:cNvPr id="42" name="Rechte verbindingslijn 41"/>
          <p:cNvCxnSpPr/>
          <p:nvPr userDrawn="1"/>
        </p:nvCxnSpPr>
        <p:spPr>
          <a:xfrm>
            <a:off x="1909484" y="2181225"/>
            <a:ext cx="3168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Rechte verbindingslijn 43"/>
          <p:cNvCxnSpPr/>
          <p:nvPr userDrawn="1"/>
        </p:nvCxnSpPr>
        <p:spPr>
          <a:xfrm>
            <a:off x="5338484" y="2181225"/>
            <a:ext cx="3168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Rechte verbindingslijn 44"/>
          <p:cNvCxnSpPr/>
          <p:nvPr userDrawn="1"/>
        </p:nvCxnSpPr>
        <p:spPr>
          <a:xfrm>
            <a:off x="8747687" y="2181225"/>
            <a:ext cx="3168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Rechte verbindingslijn 45"/>
          <p:cNvCxnSpPr/>
          <p:nvPr userDrawn="1"/>
        </p:nvCxnSpPr>
        <p:spPr>
          <a:xfrm>
            <a:off x="8747687" y="4273981"/>
            <a:ext cx="3168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37325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jdelijke aanduiding voor tekst 33"/>
          <p:cNvSpPr>
            <a:spLocks noGrp="1"/>
          </p:cNvSpPr>
          <p:nvPr>
            <p:ph type="body" sz="quarter" idx="24" hasCustomPrompt="1"/>
          </p:nvPr>
        </p:nvSpPr>
        <p:spPr>
          <a:xfrm>
            <a:off x="3402013" y="2194895"/>
            <a:ext cx="3312000" cy="16668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Click to edit Master text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817999" y="348716"/>
            <a:ext cx="9911877" cy="890861"/>
          </a:xfrm>
        </p:spPr>
        <p:txBody>
          <a:bodyPr anchor="ctr" anchorCtr="0">
            <a:noAutofit/>
          </a:bodyPr>
          <a:lstStyle>
            <a:lvl1pPr>
              <a:defRPr sz="2750" b="0">
                <a:solidFill>
                  <a:schemeClr val="accent1"/>
                </a:solidFill>
              </a:defRPr>
            </a:lvl1pPr>
          </a:lstStyle>
          <a:p>
            <a:r>
              <a:rPr lang="en-GB" noProof="0" dirty="0"/>
              <a:t>Heading Verdana regular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7B3FD5CE-A3B4-4581-86E7-2B72FE12CCC4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grpSp>
        <p:nvGrpSpPr>
          <p:cNvPr id="5" name="Group 100"/>
          <p:cNvGrpSpPr>
            <a:grpSpLocks noChangeAspect="1"/>
          </p:cNvGrpSpPr>
          <p:nvPr userDrawn="1"/>
        </p:nvGrpSpPr>
        <p:grpSpPr bwMode="auto">
          <a:xfrm>
            <a:off x="319087" y="319088"/>
            <a:ext cx="950119" cy="950119"/>
            <a:chOff x="3360" y="1680"/>
            <a:chExt cx="962" cy="962"/>
          </a:xfrm>
        </p:grpSpPr>
        <p:sp>
          <p:nvSpPr>
            <p:cNvPr id="7" name="Rectangle 101"/>
            <p:cNvSpPr>
              <a:spLocks noChangeArrowheads="1"/>
            </p:cNvSpPr>
            <p:nvPr/>
          </p:nvSpPr>
          <p:spPr bwMode="auto">
            <a:xfrm>
              <a:off x="3360" y="1680"/>
              <a:ext cx="962" cy="9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8" name="Rectangle 102"/>
            <p:cNvSpPr>
              <a:spLocks noChangeArrowheads="1"/>
            </p:cNvSpPr>
            <p:nvPr/>
          </p:nvSpPr>
          <p:spPr bwMode="auto">
            <a:xfrm>
              <a:off x="3390" y="2311"/>
              <a:ext cx="902" cy="30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9" name="Rectangle 103"/>
            <p:cNvSpPr>
              <a:spLocks noChangeArrowheads="1"/>
            </p:cNvSpPr>
            <p:nvPr/>
          </p:nvSpPr>
          <p:spPr bwMode="auto">
            <a:xfrm>
              <a:off x="3390" y="1710"/>
              <a:ext cx="902" cy="60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0" name="Freeform 104"/>
            <p:cNvSpPr>
              <a:spLocks/>
            </p:cNvSpPr>
            <p:nvPr/>
          </p:nvSpPr>
          <p:spPr bwMode="auto">
            <a:xfrm>
              <a:off x="3685" y="2474"/>
              <a:ext cx="52" cy="74"/>
            </a:xfrm>
            <a:custGeom>
              <a:avLst/>
              <a:gdLst>
                <a:gd name="T0" fmla="*/ 17 w 29"/>
                <a:gd name="T1" fmla="*/ 42 h 42"/>
                <a:gd name="T2" fmla="*/ 12 w 29"/>
                <a:gd name="T3" fmla="*/ 42 h 42"/>
                <a:gd name="T4" fmla="*/ 0 w 29"/>
                <a:gd name="T5" fmla="*/ 0 h 42"/>
                <a:gd name="T6" fmla="*/ 6 w 29"/>
                <a:gd name="T7" fmla="*/ 0 h 42"/>
                <a:gd name="T8" fmla="*/ 13 w 29"/>
                <a:gd name="T9" fmla="*/ 30 h 42"/>
                <a:gd name="T10" fmla="*/ 15 w 29"/>
                <a:gd name="T11" fmla="*/ 35 h 42"/>
                <a:gd name="T12" fmla="*/ 15 w 29"/>
                <a:gd name="T13" fmla="*/ 35 h 42"/>
                <a:gd name="T14" fmla="*/ 16 w 29"/>
                <a:gd name="T15" fmla="*/ 30 h 42"/>
                <a:gd name="T16" fmla="*/ 24 w 29"/>
                <a:gd name="T17" fmla="*/ 0 h 42"/>
                <a:gd name="T18" fmla="*/ 29 w 29"/>
                <a:gd name="T19" fmla="*/ 0 h 42"/>
                <a:gd name="T20" fmla="*/ 17 w 29"/>
                <a:gd name="T21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" h="42">
                  <a:moveTo>
                    <a:pt x="17" y="42"/>
                  </a:moveTo>
                  <a:cubicBezTo>
                    <a:pt x="12" y="42"/>
                    <a:pt x="12" y="42"/>
                    <a:pt x="12" y="4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2"/>
                    <a:pt x="15" y="35"/>
                    <a:pt x="15" y="35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5"/>
                    <a:pt x="15" y="32"/>
                    <a:pt x="16" y="3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17" y="42"/>
                    <a:pt x="17" y="42"/>
                    <a:pt x="17" y="4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1" name="Freeform 105"/>
            <p:cNvSpPr>
              <a:spLocks noEditPoints="1"/>
            </p:cNvSpPr>
            <p:nvPr/>
          </p:nvSpPr>
          <p:spPr bwMode="auto">
            <a:xfrm>
              <a:off x="3745" y="2469"/>
              <a:ext cx="13" cy="79"/>
            </a:xfrm>
            <a:custGeom>
              <a:avLst/>
              <a:gdLst>
                <a:gd name="T0" fmla="*/ 3 w 7"/>
                <a:gd name="T1" fmla="*/ 6 h 45"/>
                <a:gd name="T2" fmla="*/ 0 w 7"/>
                <a:gd name="T3" fmla="*/ 3 h 45"/>
                <a:gd name="T4" fmla="*/ 3 w 7"/>
                <a:gd name="T5" fmla="*/ 0 h 45"/>
                <a:gd name="T6" fmla="*/ 7 w 7"/>
                <a:gd name="T7" fmla="*/ 3 h 45"/>
                <a:gd name="T8" fmla="*/ 3 w 7"/>
                <a:gd name="T9" fmla="*/ 6 h 45"/>
                <a:gd name="T10" fmla="*/ 1 w 7"/>
                <a:gd name="T11" fmla="*/ 12 h 45"/>
                <a:gd name="T12" fmla="*/ 6 w 7"/>
                <a:gd name="T13" fmla="*/ 12 h 45"/>
                <a:gd name="T14" fmla="*/ 6 w 7"/>
                <a:gd name="T15" fmla="*/ 45 h 45"/>
                <a:gd name="T16" fmla="*/ 1 w 7"/>
                <a:gd name="T17" fmla="*/ 45 h 45"/>
                <a:gd name="T18" fmla="*/ 1 w 7"/>
                <a:gd name="T19" fmla="*/ 1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45">
                  <a:moveTo>
                    <a:pt x="3" y="6"/>
                  </a:moveTo>
                  <a:cubicBezTo>
                    <a:pt x="2" y="6"/>
                    <a:pt x="0" y="5"/>
                    <a:pt x="0" y="3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5" y="0"/>
                    <a:pt x="7" y="2"/>
                    <a:pt x="7" y="3"/>
                  </a:cubicBezTo>
                  <a:cubicBezTo>
                    <a:pt x="7" y="5"/>
                    <a:pt x="5" y="6"/>
                    <a:pt x="3" y="6"/>
                  </a:cubicBezTo>
                  <a:moveTo>
                    <a:pt x="1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1" y="45"/>
                    <a:pt x="1" y="45"/>
                    <a:pt x="1" y="45"/>
                  </a:cubicBezTo>
                  <a:lnTo>
                    <a:pt x="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2" name="Freeform 106"/>
            <p:cNvSpPr>
              <a:spLocks/>
            </p:cNvSpPr>
            <p:nvPr/>
          </p:nvSpPr>
          <p:spPr bwMode="auto">
            <a:xfrm>
              <a:off x="3768" y="2490"/>
              <a:ext cx="34" cy="58"/>
            </a:xfrm>
            <a:custGeom>
              <a:avLst/>
              <a:gdLst>
                <a:gd name="T0" fmla="*/ 8 w 19"/>
                <a:gd name="T1" fmla="*/ 33 h 33"/>
                <a:gd name="T2" fmla="*/ 0 w 19"/>
                <a:gd name="T3" fmla="*/ 31 h 33"/>
                <a:gd name="T4" fmla="*/ 1 w 19"/>
                <a:gd name="T5" fmla="*/ 28 h 33"/>
                <a:gd name="T6" fmla="*/ 8 w 19"/>
                <a:gd name="T7" fmla="*/ 29 h 33"/>
                <a:gd name="T8" fmla="*/ 14 w 19"/>
                <a:gd name="T9" fmla="*/ 24 h 33"/>
                <a:gd name="T10" fmla="*/ 8 w 19"/>
                <a:gd name="T11" fmla="*/ 18 h 33"/>
                <a:gd name="T12" fmla="*/ 1 w 19"/>
                <a:gd name="T13" fmla="*/ 9 h 33"/>
                <a:gd name="T14" fmla="*/ 10 w 19"/>
                <a:gd name="T15" fmla="*/ 0 h 33"/>
                <a:gd name="T16" fmla="*/ 18 w 19"/>
                <a:gd name="T17" fmla="*/ 2 h 33"/>
                <a:gd name="T18" fmla="*/ 17 w 19"/>
                <a:gd name="T19" fmla="*/ 5 h 33"/>
                <a:gd name="T20" fmla="*/ 11 w 19"/>
                <a:gd name="T21" fmla="*/ 3 h 33"/>
                <a:gd name="T22" fmla="*/ 6 w 19"/>
                <a:gd name="T23" fmla="*/ 8 h 33"/>
                <a:gd name="T24" fmla="*/ 11 w 19"/>
                <a:gd name="T25" fmla="*/ 14 h 33"/>
                <a:gd name="T26" fmla="*/ 19 w 19"/>
                <a:gd name="T27" fmla="*/ 24 h 33"/>
                <a:gd name="T28" fmla="*/ 8 w 19"/>
                <a:gd name="T2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" h="33">
                  <a:moveTo>
                    <a:pt x="8" y="33"/>
                  </a:moveTo>
                  <a:cubicBezTo>
                    <a:pt x="5" y="33"/>
                    <a:pt x="2" y="32"/>
                    <a:pt x="0" y="31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3" y="29"/>
                    <a:pt x="5" y="29"/>
                    <a:pt x="8" y="29"/>
                  </a:cubicBezTo>
                  <a:cubicBezTo>
                    <a:pt x="11" y="29"/>
                    <a:pt x="14" y="27"/>
                    <a:pt x="14" y="24"/>
                  </a:cubicBezTo>
                  <a:cubicBezTo>
                    <a:pt x="14" y="21"/>
                    <a:pt x="12" y="19"/>
                    <a:pt x="8" y="18"/>
                  </a:cubicBezTo>
                  <a:cubicBezTo>
                    <a:pt x="2" y="15"/>
                    <a:pt x="1" y="12"/>
                    <a:pt x="1" y="9"/>
                  </a:cubicBezTo>
                  <a:cubicBezTo>
                    <a:pt x="1" y="4"/>
                    <a:pt x="5" y="0"/>
                    <a:pt x="10" y="0"/>
                  </a:cubicBezTo>
                  <a:cubicBezTo>
                    <a:pt x="14" y="0"/>
                    <a:pt x="16" y="1"/>
                    <a:pt x="18" y="2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6" y="4"/>
                    <a:pt x="14" y="3"/>
                    <a:pt x="11" y="3"/>
                  </a:cubicBezTo>
                  <a:cubicBezTo>
                    <a:pt x="8" y="3"/>
                    <a:pt x="6" y="6"/>
                    <a:pt x="6" y="8"/>
                  </a:cubicBezTo>
                  <a:cubicBezTo>
                    <a:pt x="6" y="12"/>
                    <a:pt x="8" y="13"/>
                    <a:pt x="11" y="14"/>
                  </a:cubicBezTo>
                  <a:cubicBezTo>
                    <a:pt x="18" y="17"/>
                    <a:pt x="19" y="20"/>
                    <a:pt x="19" y="24"/>
                  </a:cubicBezTo>
                  <a:cubicBezTo>
                    <a:pt x="19" y="29"/>
                    <a:pt x="15" y="33"/>
                    <a:pt x="8" y="3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3" name="Freeform 107"/>
            <p:cNvSpPr>
              <a:spLocks noEditPoints="1"/>
            </p:cNvSpPr>
            <p:nvPr/>
          </p:nvSpPr>
          <p:spPr bwMode="auto">
            <a:xfrm>
              <a:off x="3814" y="2469"/>
              <a:ext cx="11" cy="79"/>
            </a:xfrm>
            <a:custGeom>
              <a:avLst/>
              <a:gdLst>
                <a:gd name="T0" fmla="*/ 3 w 6"/>
                <a:gd name="T1" fmla="*/ 6 h 45"/>
                <a:gd name="T2" fmla="*/ 0 w 6"/>
                <a:gd name="T3" fmla="*/ 3 h 45"/>
                <a:gd name="T4" fmla="*/ 3 w 6"/>
                <a:gd name="T5" fmla="*/ 0 h 45"/>
                <a:gd name="T6" fmla="*/ 6 w 6"/>
                <a:gd name="T7" fmla="*/ 3 h 45"/>
                <a:gd name="T8" fmla="*/ 3 w 6"/>
                <a:gd name="T9" fmla="*/ 6 h 45"/>
                <a:gd name="T10" fmla="*/ 1 w 6"/>
                <a:gd name="T11" fmla="*/ 12 h 45"/>
                <a:gd name="T12" fmla="*/ 6 w 6"/>
                <a:gd name="T13" fmla="*/ 12 h 45"/>
                <a:gd name="T14" fmla="*/ 6 w 6"/>
                <a:gd name="T15" fmla="*/ 45 h 45"/>
                <a:gd name="T16" fmla="*/ 1 w 6"/>
                <a:gd name="T17" fmla="*/ 45 h 45"/>
                <a:gd name="T18" fmla="*/ 1 w 6"/>
                <a:gd name="T19" fmla="*/ 1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45">
                  <a:moveTo>
                    <a:pt x="3" y="6"/>
                  </a:moveTo>
                  <a:cubicBezTo>
                    <a:pt x="1" y="6"/>
                    <a:pt x="0" y="5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6" y="2"/>
                    <a:pt x="6" y="3"/>
                  </a:cubicBezTo>
                  <a:cubicBezTo>
                    <a:pt x="6" y="5"/>
                    <a:pt x="5" y="6"/>
                    <a:pt x="3" y="6"/>
                  </a:cubicBezTo>
                  <a:moveTo>
                    <a:pt x="1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1" y="45"/>
                    <a:pt x="1" y="45"/>
                    <a:pt x="1" y="45"/>
                  </a:cubicBezTo>
                  <a:lnTo>
                    <a:pt x="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4" name="Freeform 108"/>
            <p:cNvSpPr>
              <a:spLocks noEditPoints="1"/>
            </p:cNvSpPr>
            <p:nvPr/>
          </p:nvSpPr>
          <p:spPr bwMode="auto">
            <a:xfrm>
              <a:off x="3841" y="2465"/>
              <a:ext cx="42" cy="83"/>
            </a:xfrm>
            <a:custGeom>
              <a:avLst/>
              <a:gdLst>
                <a:gd name="T0" fmla="*/ 9 w 24"/>
                <a:gd name="T1" fmla="*/ 47 h 47"/>
                <a:gd name="T2" fmla="*/ 0 w 24"/>
                <a:gd name="T3" fmla="*/ 45 h 47"/>
                <a:gd name="T4" fmla="*/ 0 w 24"/>
                <a:gd name="T5" fmla="*/ 0 h 47"/>
                <a:gd name="T6" fmla="*/ 5 w 24"/>
                <a:gd name="T7" fmla="*/ 0 h 47"/>
                <a:gd name="T8" fmla="*/ 5 w 24"/>
                <a:gd name="T9" fmla="*/ 16 h 47"/>
                <a:gd name="T10" fmla="*/ 11 w 24"/>
                <a:gd name="T11" fmla="*/ 14 h 47"/>
                <a:gd name="T12" fmla="*/ 24 w 24"/>
                <a:gd name="T13" fmla="*/ 30 h 47"/>
                <a:gd name="T14" fmla="*/ 9 w 24"/>
                <a:gd name="T15" fmla="*/ 47 h 47"/>
                <a:gd name="T16" fmla="*/ 10 w 24"/>
                <a:gd name="T17" fmla="*/ 17 h 47"/>
                <a:gd name="T18" fmla="*/ 5 w 24"/>
                <a:gd name="T19" fmla="*/ 18 h 47"/>
                <a:gd name="T20" fmla="*/ 5 w 24"/>
                <a:gd name="T21" fmla="*/ 43 h 47"/>
                <a:gd name="T22" fmla="*/ 9 w 24"/>
                <a:gd name="T23" fmla="*/ 44 h 47"/>
                <a:gd name="T24" fmla="*/ 19 w 24"/>
                <a:gd name="T25" fmla="*/ 30 h 47"/>
                <a:gd name="T26" fmla="*/ 10 w 24"/>
                <a:gd name="T27" fmla="*/ 1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" h="47">
                  <a:moveTo>
                    <a:pt x="9" y="47"/>
                  </a:moveTo>
                  <a:cubicBezTo>
                    <a:pt x="5" y="47"/>
                    <a:pt x="2" y="46"/>
                    <a:pt x="0" y="4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6" y="15"/>
                    <a:pt x="8" y="14"/>
                    <a:pt x="11" y="14"/>
                  </a:cubicBezTo>
                  <a:cubicBezTo>
                    <a:pt x="19" y="14"/>
                    <a:pt x="24" y="20"/>
                    <a:pt x="24" y="30"/>
                  </a:cubicBezTo>
                  <a:cubicBezTo>
                    <a:pt x="24" y="40"/>
                    <a:pt x="19" y="47"/>
                    <a:pt x="9" y="47"/>
                  </a:cubicBezTo>
                  <a:moveTo>
                    <a:pt x="10" y="17"/>
                  </a:moveTo>
                  <a:cubicBezTo>
                    <a:pt x="8" y="17"/>
                    <a:pt x="6" y="18"/>
                    <a:pt x="5" y="18"/>
                  </a:cubicBezTo>
                  <a:cubicBezTo>
                    <a:pt x="5" y="43"/>
                    <a:pt x="5" y="43"/>
                    <a:pt x="5" y="43"/>
                  </a:cubicBezTo>
                  <a:cubicBezTo>
                    <a:pt x="6" y="44"/>
                    <a:pt x="8" y="44"/>
                    <a:pt x="9" y="44"/>
                  </a:cubicBezTo>
                  <a:cubicBezTo>
                    <a:pt x="16" y="44"/>
                    <a:pt x="19" y="38"/>
                    <a:pt x="19" y="30"/>
                  </a:cubicBezTo>
                  <a:cubicBezTo>
                    <a:pt x="19" y="23"/>
                    <a:pt x="16" y="17"/>
                    <a:pt x="10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5" name="Rectangle 109"/>
            <p:cNvSpPr>
              <a:spLocks noChangeArrowheads="1"/>
            </p:cNvSpPr>
            <p:nvPr/>
          </p:nvSpPr>
          <p:spPr bwMode="auto">
            <a:xfrm>
              <a:off x="3897" y="2465"/>
              <a:ext cx="9" cy="8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6" name="Freeform 110"/>
            <p:cNvSpPr>
              <a:spLocks/>
            </p:cNvSpPr>
            <p:nvPr/>
          </p:nvSpPr>
          <p:spPr bwMode="auto">
            <a:xfrm>
              <a:off x="3917" y="2490"/>
              <a:ext cx="46" cy="81"/>
            </a:xfrm>
            <a:custGeom>
              <a:avLst/>
              <a:gdLst>
                <a:gd name="T0" fmla="*/ 11 w 26"/>
                <a:gd name="T1" fmla="*/ 46 h 46"/>
                <a:gd name="T2" fmla="*/ 6 w 26"/>
                <a:gd name="T3" fmla="*/ 46 h 46"/>
                <a:gd name="T4" fmla="*/ 11 w 26"/>
                <a:gd name="T5" fmla="*/ 33 h 46"/>
                <a:gd name="T6" fmla="*/ 0 w 26"/>
                <a:gd name="T7" fmla="*/ 0 h 46"/>
                <a:gd name="T8" fmla="*/ 6 w 26"/>
                <a:gd name="T9" fmla="*/ 0 h 46"/>
                <a:gd name="T10" fmla="*/ 13 w 26"/>
                <a:gd name="T11" fmla="*/ 24 h 46"/>
                <a:gd name="T12" fmla="*/ 13 w 26"/>
                <a:gd name="T13" fmla="*/ 28 h 46"/>
                <a:gd name="T14" fmla="*/ 14 w 26"/>
                <a:gd name="T15" fmla="*/ 28 h 46"/>
                <a:gd name="T16" fmla="*/ 14 w 26"/>
                <a:gd name="T17" fmla="*/ 24 h 46"/>
                <a:gd name="T18" fmla="*/ 21 w 26"/>
                <a:gd name="T19" fmla="*/ 0 h 46"/>
                <a:gd name="T20" fmla="*/ 26 w 26"/>
                <a:gd name="T21" fmla="*/ 0 h 46"/>
                <a:gd name="T22" fmla="*/ 11 w 26"/>
                <a:gd name="T2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" h="46">
                  <a:moveTo>
                    <a:pt x="11" y="46"/>
                  </a:moveTo>
                  <a:cubicBezTo>
                    <a:pt x="6" y="46"/>
                    <a:pt x="6" y="46"/>
                    <a:pt x="6" y="46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6"/>
                    <a:pt x="13" y="28"/>
                    <a:pt x="13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28"/>
                    <a:pt x="14" y="26"/>
                    <a:pt x="14" y="24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1" y="46"/>
                    <a:pt x="11" y="46"/>
                    <a:pt x="11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7" name="Freeform 111"/>
            <p:cNvSpPr>
              <a:spLocks/>
            </p:cNvSpPr>
            <p:nvPr/>
          </p:nvSpPr>
          <p:spPr bwMode="auto">
            <a:xfrm>
              <a:off x="3998" y="2490"/>
              <a:ext cx="46" cy="81"/>
            </a:xfrm>
            <a:custGeom>
              <a:avLst/>
              <a:gdLst>
                <a:gd name="T0" fmla="*/ 11 w 26"/>
                <a:gd name="T1" fmla="*/ 46 h 46"/>
                <a:gd name="T2" fmla="*/ 6 w 26"/>
                <a:gd name="T3" fmla="*/ 46 h 46"/>
                <a:gd name="T4" fmla="*/ 11 w 26"/>
                <a:gd name="T5" fmla="*/ 33 h 46"/>
                <a:gd name="T6" fmla="*/ 0 w 26"/>
                <a:gd name="T7" fmla="*/ 0 h 46"/>
                <a:gd name="T8" fmla="*/ 6 w 26"/>
                <a:gd name="T9" fmla="*/ 0 h 46"/>
                <a:gd name="T10" fmla="*/ 12 w 26"/>
                <a:gd name="T11" fmla="*/ 24 h 46"/>
                <a:gd name="T12" fmla="*/ 13 w 26"/>
                <a:gd name="T13" fmla="*/ 28 h 46"/>
                <a:gd name="T14" fmla="*/ 13 w 26"/>
                <a:gd name="T15" fmla="*/ 28 h 46"/>
                <a:gd name="T16" fmla="*/ 14 w 26"/>
                <a:gd name="T17" fmla="*/ 24 h 46"/>
                <a:gd name="T18" fmla="*/ 21 w 26"/>
                <a:gd name="T19" fmla="*/ 0 h 46"/>
                <a:gd name="T20" fmla="*/ 26 w 26"/>
                <a:gd name="T21" fmla="*/ 0 h 46"/>
                <a:gd name="T22" fmla="*/ 11 w 26"/>
                <a:gd name="T2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" h="46">
                  <a:moveTo>
                    <a:pt x="11" y="46"/>
                  </a:moveTo>
                  <a:cubicBezTo>
                    <a:pt x="6" y="46"/>
                    <a:pt x="6" y="46"/>
                    <a:pt x="6" y="46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3" y="26"/>
                    <a:pt x="13" y="28"/>
                    <a:pt x="13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8"/>
                    <a:pt x="14" y="26"/>
                    <a:pt x="14" y="24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1" y="46"/>
                    <a:pt x="11" y="46"/>
                    <a:pt x="11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8" name="Freeform 112"/>
            <p:cNvSpPr>
              <a:spLocks noEditPoints="1"/>
            </p:cNvSpPr>
            <p:nvPr/>
          </p:nvSpPr>
          <p:spPr bwMode="auto">
            <a:xfrm>
              <a:off x="4051" y="2490"/>
              <a:ext cx="44" cy="58"/>
            </a:xfrm>
            <a:custGeom>
              <a:avLst/>
              <a:gdLst>
                <a:gd name="T0" fmla="*/ 13 w 25"/>
                <a:gd name="T1" fmla="*/ 33 h 33"/>
                <a:gd name="T2" fmla="*/ 0 w 25"/>
                <a:gd name="T3" fmla="*/ 17 h 33"/>
                <a:gd name="T4" fmla="*/ 13 w 25"/>
                <a:gd name="T5" fmla="*/ 0 h 33"/>
                <a:gd name="T6" fmla="*/ 25 w 25"/>
                <a:gd name="T7" fmla="*/ 17 h 33"/>
                <a:gd name="T8" fmla="*/ 13 w 25"/>
                <a:gd name="T9" fmla="*/ 33 h 33"/>
                <a:gd name="T10" fmla="*/ 13 w 25"/>
                <a:gd name="T11" fmla="*/ 3 h 33"/>
                <a:gd name="T12" fmla="*/ 5 w 25"/>
                <a:gd name="T13" fmla="*/ 17 h 33"/>
                <a:gd name="T14" fmla="*/ 13 w 25"/>
                <a:gd name="T15" fmla="*/ 30 h 33"/>
                <a:gd name="T16" fmla="*/ 20 w 25"/>
                <a:gd name="T17" fmla="*/ 17 h 33"/>
                <a:gd name="T18" fmla="*/ 13 w 25"/>
                <a:gd name="T1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33">
                  <a:moveTo>
                    <a:pt x="13" y="33"/>
                  </a:moveTo>
                  <a:cubicBezTo>
                    <a:pt x="4" y="33"/>
                    <a:pt x="0" y="26"/>
                    <a:pt x="0" y="17"/>
                  </a:cubicBezTo>
                  <a:cubicBezTo>
                    <a:pt x="0" y="7"/>
                    <a:pt x="4" y="0"/>
                    <a:pt x="13" y="0"/>
                  </a:cubicBezTo>
                  <a:cubicBezTo>
                    <a:pt x="22" y="0"/>
                    <a:pt x="25" y="7"/>
                    <a:pt x="25" y="17"/>
                  </a:cubicBezTo>
                  <a:cubicBezTo>
                    <a:pt x="25" y="26"/>
                    <a:pt x="21" y="33"/>
                    <a:pt x="13" y="33"/>
                  </a:cubicBezTo>
                  <a:moveTo>
                    <a:pt x="13" y="3"/>
                  </a:moveTo>
                  <a:cubicBezTo>
                    <a:pt x="7" y="3"/>
                    <a:pt x="5" y="10"/>
                    <a:pt x="5" y="17"/>
                  </a:cubicBezTo>
                  <a:cubicBezTo>
                    <a:pt x="5" y="23"/>
                    <a:pt x="7" y="30"/>
                    <a:pt x="13" y="30"/>
                  </a:cubicBezTo>
                  <a:cubicBezTo>
                    <a:pt x="19" y="30"/>
                    <a:pt x="20" y="23"/>
                    <a:pt x="20" y="17"/>
                  </a:cubicBezTo>
                  <a:cubicBezTo>
                    <a:pt x="20" y="10"/>
                    <a:pt x="19" y="3"/>
                    <a:pt x="13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9" name="Freeform 113"/>
            <p:cNvSpPr>
              <a:spLocks/>
            </p:cNvSpPr>
            <p:nvPr/>
          </p:nvSpPr>
          <p:spPr bwMode="auto">
            <a:xfrm>
              <a:off x="4110" y="2490"/>
              <a:ext cx="39" cy="58"/>
            </a:xfrm>
            <a:custGeom>
              <a:avLst/>
              <a:gdLst>
                <a:gd name="T0" fmla="*/ 11 w 22"/>
                <a:gd name="T1" fmla="*/ 33 h 33"/>
                <a:gd name="T2" fmla="*/ 0 w 22"/>
                <a:gd name="T3" fmla="*/ 23 h 33"/>
                <a:gd name="T4" fmla="*/ 0 w 22"/>
                <a:gd name="T5" fmla="*/ 0 h 33"/>
                <a:gd name="T6" fmla="*/ 5 w 22"/>
                <a:gd name="T7" fmla="*/ 0 h 33"/>
                <a:gd name="T8" fmla="*/ 5 w 22"/>
                <a:gd name="T9" fmla="*/ 23 h 33"/>
                <a:gd name="T10" fmla="*/ 11 w 22"/>
                <a:gd name="T11" fmla="*/ 30 h 33"/>
                <a:gd name="T12" fmla="*/ 17 w 22"/>
                <a:gd name="T13" fmla="*/ 28 h 33"/>
                <a:gd name="T14" fmla="*/ 17 w 22"/>
                <a:gd name="T15" fmla="*/ 0 h 33"/>
                <a:gd name="T16" fmla="*/ 22 w 22"/>
                <a:gd name="T17" fmla="*/ 0 h 33"/>
                <a:gd name="T18" fmla="*/ 22 w 22"/>
                <a:gd name="T19" fmla="*/ 31 h 33"/>
                <a:gd name="T20" fmla="*/ 11 w 22"/>
                <a:gd name="T21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33">
                  <a:moveTo>
                    <a:pt x="11" y="33"/>
                  </a:moveTo>
                  <a:cubicBezTo>
                    <a:pt x="3" y="33"/>
                    <a:pt x="0" y="29"/>
                    <a:pt x="0" y="2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7"/>
                    <a:pt x="7" y="30"/>
                    <a:pt x="11" y="30"/>
                  </a:cubicBezTo>
                  <a:cubicBezTo>
                    <a:pt x="14" y="30"/>
                    <a:pt x="16" y="29"/>
                    <a:pt x="17" y="28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0" y="32"/>
                    <a:pt x="16" y="33"/>
                    <a:pt x="11" y="3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20" name="Freeform 114"/>
            <p:cNvSpPr>
              <a:spLocks/>
            </p:cNvSpPr>
            <p:nvPr/>
          </p:nvSpPr>
          <p:spPr bwMode="auto">
            <a:xfrm>
              <a:off x="4164" y="2490"/>
              <a:ext cx="25" cy="58"/>
            </a:xfrm>
            <a:custGeom>
              <a:avLst/>
              <a:gdLst>
                <a:gd name="T0" fmla="*/ 13 w 14"/>
                <a:gd name="T1" fmla="*/ 4 h 33"/>
                <a:gd name="T2" fmla="*/ 5 w 14"/>
                <a:gd name="T3" fmla="*/ 5 h 33"/>
                <a:gd name="T4" fmla="*/ 5 w 14"/>
                <a:gd name="T5" fmla="*/ 33 h 33"/>
                <a:gd name="T6" fmla="*/ 0 w 14"/>
                <a:gd name="T7" fmla="*/ 33 h 33"/>
                <a:gd name="T8" fmla="*/ 0 w 14"/>
                <a:gd name="T9" fmla="*/ 2 h 33"/>
                <a:gd name="T10" fmla="*/ 14 w 14"/>
                <a:gd name="T11" fmla="*/ 0 h 33"/>
                <a:gd name="T12" fmla="*/ 13 w 14"/>
                <a:gd name="T13" fmla="*/ 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3">
                  <a:moveTo>
                    <a:pt x="13" y="4"/>
                  </a:moveTo>
                  <a:cubicBezTo>
                    <a:pt x="10" y="3"/>
                    <a:pt x="7" y="3"/>
                    <a:pt x="5" y="5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1"/>
                    <a:pt x="6" y="0"/>
                    <a:pt x="14" y="0"/>
                  </a:cubicBezTo>
                  <a:cubicBezTo>
                    <a:pt x="13" y="4"/>
                    <a:pt x="13" y="4"/>
                    <a:pt x="13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21" name="Freeform 115"/>
            <p:cNvSpPr>
              <a:spLocks/>
            </p:cNvSpPr>
            <p:nvPr/>
          </p:nvSpPr>
          <p:spPr bwMode="auto">
            <a:xfrm>
              <a:off x="4194" y="2490"/>
              <a:ext cx="34" cy="58"/>
            </a:xfrm>
            <a:custGeom>
              <a:avLst/>
              <a:gdLst>
                <a:gd name="T0" fmla="*/ 9 w 19"/>
                <a:gd name="T1" fmla="*/ 33 h 33"/>
                <a:gd name="T2" fmla="*/ 0 w 19"/>
                <a:gd name="T3" fmla="*/ 31 h 33"/>
                <a:gd name="T4" fmla="*/ 2 w 19"/>
                <a:gd name="T5" fmla="*/ 28 h 33"/>
                <a:gd name="T6" fmla="*/ 8 w 19"/>
                <a:gd name="T7" fmla="*/ 29 h 33"/>
                <a:gd name="T8" fmla="*/ 14 w 19"/>
                <a:gd name="T9" fmla="*/ 24 h 33"/>
                <a:gd name="T10" fmla="*/ 9 w 19"/>
                <a:gd name="T11" fmla="*/ 18 h 33"/>
                <a:gd name="T12" fmla="*/ 1 w 19"/>
                <a:gd name="T13" fmla="*/ 9 h 33"/>
                <a:gd name="T14" fmla="*/ 11 w 19"/>
                <a:gd name="T15" fmla="*/ 0 h 33"/>
                <a:gd name="T16" fmla="*/ 18 w 19"/>
                <a:gd name="T17" fmla="*/ 2 h 33"/>
                <a:gd name="T18" fmla="*/ 17 w 19"/>
                <a:gd name="T19" fmla="*/ 5 h 33"/>
                <a:gd name="T20" fmla="*/ 12 w 19"/>
                <a:gd name="T21" fmla="*/ 3 h 33"/>
                <a:gd name="T22" fmla="*/ 6 w 19"/>
                <a:gd name="T23" fmla="*/ 8 h 33"/>
                <a:gd name="T24" fmla="*/ 12 w 19"/>
                <a:gd name="T25" fmla="*/ 14 h 33"/>
                <a:gd name="T26" fmla="*/ 19 w 19"/>
                <a:gd name="T27" fmla="*/ 24 h 33"/>
                <a:gd name="T28" fmla="*/ 9 w 19"/>
                <a:gd name="T2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" h="33">
                  <a:moveTo>
                    <a:pt x="9" y="33"/>
                  </a:moveTo>
                  <a:cubicBezTo>
                    <a:pt x="5" y="33"/>
                    <a:pt x="2" y="32"/>
                    <a:pt x="0" y="31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3" y="29"/>
                    <a:pt x="5" y="29"/>
                    <a:pt x="8" y="29"/>
                  </a:cubicBezTo>
                  <a:cubicBezTo>
                    <a:pt x="12" y="29"/>
                    <a:pt x="14" y="27"/>
                    <a:pt x="14" y="24"/>
                  </a:cubicBezTo>
                  <a:cubicBezTo>
                    <a:pt x="14" y="21"/>
                    <a:pt x="12" y="19"/>
                    <a:pt x="9" y="18"/>
                  </a:cubicBezTo>
                  <a:cubicBezTo>
                    <a:pt x="2" y="15"/>
                    <a:pt x="1" y="12"/>
                    <a:pt x="1" y="9"/>
                  </a:cubicBezTo>
                  <a:cubicBezTo>
                    <a:pt x="1" y="4"/>
                    <a:pt x="5" y="0"/>
                    <a:pt x="11" y="0"/>
                  </a:cubicBezTo>
                  <a:cubicBezTo>
                    <a:pt x="14" y="0"/>
                    <a:pt x="17" y="1"/>
                    <a:pt x="18" y="2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6" y="4"/>
                    <a:pt x="14" y="3"/>
                    <a:pt x="12" y="3"/>
                  </a:cubicBezTo>
                  <a:cubicBezTo>
                    <a:pt x="8" y="3"/>
                    <a:pt x="6" y="6"/>
                    <a:pt x="6" y="8"/>
                  </a:cubicBezTo>
                  <a:cubicBezTo>
                    <a:pt x="6" y="12"/>
                    <a:pt x="8" y="13"/>
                    <a:pt x="12" y="14"/>
                  </a:cubicBezTo>
                  <a:cubicBezTo>
                    <a:pt x="18" y="17"/>
                    <a:pt x="19" y="20"/>
                    <a:pt x="19" y="24"/>
                  </a:cubicBezTo>
                  <a:cubicBezTo>
                    <a:pt x="19" y="29"/>
                    <a:pt x="15" y="33"/>
                    <a:pt x="9" y="3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22" name="Freeform 116"/>
            <p:cNvSpPr>
              <a:spLocks noEditPoints="1"/>
            </p:cNvSpPr>
            <p:nvPr/>
          </p:nvSpPr>
          <p:spPr bwMode="auto">
            <a:xfrm>
              <a:off x="3471" y="1791"/>
              <a:ext cx="122" cy="149"/>
            </a:xfrm>
            <a:custGeom>
              <a:avLst/>
              <a:gdLst>
                <a:gd name="T0" fmla="*/ 61 w 69"/>
                <a:gd name="T1" fmla="*/ 41 h 84"/>
                <a:gd name="T2" fmla="*/ 69 w 69"/>
                <a:gd name="T3" fmla="*/ 59 h 84"/>
                <a:gd name="T4" fmla="*/ 43 w 69"/>
                <a:gd name="T5" fmla="*/ 84 h 84"/>
                <a:gd name="T6" fmla="*/ 0 w 69"/>
                <a:gd name="T7" fmla="*/ 84 h 84"/>
                <a:gd name="T8" fmla="*/ 0 w 69"/>
                <a:gd name="T9" fmla="*/ 0 h 84"/>
                <a:gd name="T10" fmla="*/ 43 w 69"/>
                <a:gd name="T11" fmla="*/ 0 h 84"/>
                <a:gd name="T12" fmla="*/ 68 w 69"/>
                <a:gd name="T13" fmla="*/ 24 h 84"/>
                <a:gd name="T14" fmla="*/ 61 w 69"/>
                <a:gd name="T15" fmla="*/ 41 h 84"/>
                <a:gd name="T16" fmla="*/ 43 w 69"/>
                <a:gd name="T17" fmla="*/ 34 h 84"/>
                <a:gd name="T18" fmla="*/ 43 w 69"/>
                <a:gd name="T19" fmla="*/ 34 h 84"/>
                <a:gd name="T20" fmla="*/ 53 w 69"/>
                <a:gd name="T21" fmla="*/ 24 h 84"/>
                <a:gd name="T22" fmla="*/ 43 w 69"/>
                <a:gd name="T23" fmla="*/ 15 h 84"/>
                <a:gd name="T24" fmla="*/ 15 w 69"/>
                <a:gd name="T25" fmla="*/ 15 h 84"/>
                <a:gd name="T26" fmla="*/ 15 w 69"/>
                <a:gd name="T27" fmla="*/ 69 h 84"/>
                <a:gd name="T28" fmla="*/ 43 w 69"/>
                <a:gd name="T29" fmla="*/ 69 h 84"/>
                <a:gd name="T30" fmla="*/ 54 w 69"/>
                <a:gd name="T31" fmla="*/ 59 h 84"/>
                <a:gd name="T32" fmla="*/ 43 w 69"/>
                <a:gd name="T33" fmla="*/ 49 h 84"/>
                <a:gd name="T34" fmla="*/ 20 w 69"/>
                <a:gd name="T35" fmla="*/ 49 h 84"/>
                <a:gd name="T36" fmla="*/ 20 w 69"/>
                <a:gd name="T37" fmla="*/ 34 h 84"/>
                <a:gd name="T38" fmla="*/ 43 w 69"/>
                <a:gd name="T39" fmla="*/ 3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9" h="84">
                  <a:moveTo>
                    <a:pt x="61" y="41"/>
                  </a:moveTo>
                  <a:cubicBezTo>
                    <a:pt x="66" y="46"/>
                    <a:pt x="69" y="52"/>
                    <a:pt x="69" y="59"/>
                  </a:cubicBezTo>
                  <a:cubicBezTo>
                    <a:pt x="69" y="73"/>
                    <a:pt x="57" y="84"/>
                    <a:pt x="43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57" y="0"/>
                    <a:pt x="68" y="11"/>
                    <a:pt x="68" y="24"/>
                  </a:cubicBezTo>
                  <a:cubicBezTo>
                    <a:pt x="68" y="31"/>
                    <a:pt x="65" y="37"/>
                    <a:pt x="61" y="41"/>
                  </a:cubicBezTo>
                  <a:moveTo>
                    <a:pt x="43" y="34"/>
                  </a:moveTo>
                  <a:cubicBezTo>
                    <a:pt x="43" y="34"/>
                    <a:pt x="43" y="34"/>
                    <a:pt x="43" y="34"/>
                  </a:cubicBezTo>
                  <a:cubicBezTo>
                    <a:pt x="49" y="34"/>
                    <a:pt x="53" y="30"/>
                    <a:pt x="53" y="24"/>
                  </a:cubicBezTo>
                  <a:cubicBezTo>
                    <a:pt x="53" y="19"/>
                    <a:pt x="49" y="15"/>
                    <a:pt x="43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9" y="69"/>
                    <a:pt x="54" y="65"/>
                    <a:pt x="54" y="59"/>
                  </a:cubicBezTo>
                  <a:cubicBezTo>
                    <a:pt x="54" y="53"/>
                    <a:pt x="49" y="49"/>
                    <a:pt x="43" y="49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0" y="34"/>
                    <a:pt x="20" y="34"/>
                    <a:pt x="20" y="34"/>
                  </a:cubicBezTo>
                  <a:lnTo>
                    <a:pt x="43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23" name="Freeform 117"/>
            <p:cNvSpPr>
              <a:spLocks/>
            </p:cNvSpPr>
            <p:nvPr/>
          </p:nvSpPr>
          <p:spPr bwMode="auto">
            <a:xfrm>
              <a:off x="3768" y="1791"/>
              <a:ext cx="122" cy="149"/>
            </a:xfrm>
            <a:custGeom>
              <a:avLst/>
              <a:gdLst>
                <a:gd name="T0" fmla="*/ 44 w 69"/>
                <a:gd name="T1" fmla="*/ 0 h 84"/>
                <a:gd name="T2" fmla="*/ 44 w 69"/>
                <a:gd name="T3" fmla="*/ 0 h 84"/>
                <a:gd name="T4" fmla="*/ 68 w 69"/>
                <a:gd name="T5" fmla="*/ 24 h 84"/>
                <a:gd name="T6" fmla="*/ 62 w 69"/>
                <a:gd name="T7" fmla="*/ 41 h 84"/>
                <a:gd name="T8" fmla="*/ 69 w 69"/>
                <a:gd name="T9" fmla="*/ 59 h 84"/>
                <a:gd name="T10" fmla="*/ 69 w 69"/>
                <a:gd name="T11" fmla="*/ 84 h 84"/>
                <a:gd name="T12" fmla="*/ 54 w 69"/>
                <a:gd name="T13" fmla="*/ 84 h 84"/>
                <a:gd name="T14" fmla="*/ 54 w 69"/>
                <a:gd name="T15" fmla="*/ 59 h 84"/>
                <a:gd name="T16" fmla="*/ 44 w 69"/>
                <a:gd name="T17" fmla="*/ 49 h 84"/>
                <a:gd name="T18" fmla="*/ 21 w 69"/>
                <a:gd name="T19" fmla="*/ 49 h 84"/>
                <a:gd name="T20" fmla="*/ 21 w 69"/>
                <a:gd name="T21" fmla="*/ 34 h 84"/>
                <a:gd name="T22" fmla="*/ 44 w 69"/>
                <a:gd name="T23" fmla="*/ 34 h 84"/>
                <a:gd name="T24" fmla="*/ 53 w 69"/>
                <a:gd name="T25" fmla="*/ 24 h 84"/>
                <a:gd name="T26" fmla="*/ 44 w 69"/>
                <a:gd name="T27" fmla="*/ 15 h 84"/>
                <a:gd name="T28" fmla="*/ 15 w 69"/>
                <a:gd name="T29" fmla="*/ 15 h 84"/>
                <a:gd name="T30" fmla="*/ 15 w 69"/>
                <a:gd name="T31" fmla="*/ 84 h 84"/>
                <a:gd name="T32" fmla="*/ 0 w 69"/>
                <a:gd name="T33" fmla="*/ 84 h 84"/>
                <a:gd name="T34" fmla="*/ 0 w 69"/>
                <a:gd name="T35" fmla="*/ 0 h 84"/>
                <a:gd name="T36" fmla="*/ 44 w 69"/>
                <a:gd name="T37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9" h="84">
                  <a:moveTo>
                    <a:pt x="44" y="0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58" y="0"/>
                    <a:pt x="68" y="11"/>
                    <a:pt x="68" y="24"/>
                  </a:cubicBezTo>
                  <a:cubicBezTo>
                    <a:pt x="68" y="31"/>
                    <a:pt x="66" y="37"/>
                    <a:pt x="62" y="41"/>
                  </a:cubicBezTo>
                  <a:cubicBezTo>
                    <a:pt x="66" y="46"/>
                    <a:pt x="69" y="52"/>
                    <a:pt x="69" y="59"/>
                  </a:cubicBezTo>
                  <a:cubicBezTo>
                    <a:pt x="69" y="84"/>
                    <a:pt x="69" y="84"/>
                    <a:pt x="69" y="84"/>
                  </a:cubicBezTo>
                  <a:cubicBezTo>
                    <a:pt x="54" y="84"/>
                    <a:pt x="54" y="84"/>
                    <a:pt x="54" y="84"/>
                  </a:cubicBezTo>
                  <a:cubicBezTo>
                    <a:pt x="54" y="59"/>
                    <a:pt x="54" y="59"/>
                    <a:pt x="54" y="59"/>
                  </a:cubicBezTo>
                  <a:cubicBezTo>
                    <a:pt x="54" y="53"/>
                    <a:pt x="50" y="49"/>
                    <a:pt x="44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44" y="34"/>
                    <a:pt x="44" y="34"/>
                    <a:pt x="44" y="34"/>
                  </a:cubicBezTo>
                  <a:cubicBezTo>
                    <a:pt x="49" y="34"/>
                    <a:pt x="53" y="30"/>
                    <a:pt x="53" y="24"/>
                  </a:cubicBezTo>
                  <a:cubicBezTo>
                    <a:pt x="53" y="19"/>
                    <a:pt x="49" y="15"/>
                    <a:pt x="44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84"/>
                    <a:pt x="15" y="84"/>
                    <a:pt x="15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24" name="Freeform 118"/>
            <p:cNvSpPr>
              <a:spLocks/>
            </p:cNvSpPr>
            <p:nvPr/>
          </p:nvSpPr>
          <p:spPr bwMode="auto">
            <a:xfrm>
              <a:off x="3906" y="1791"/>
              <a:ext cx="119" cy="149"/>
            </a:xfrm>
            <a:custGeom>
              <a:avLst/>
              <a:gdLst>
                <a:gd name="T0" fmla="*/ 67 w 67"/>
                <a:gd name="T1" fmla="*/ 0 h 84"/>
                <a:gd name="T2" fmla="*/ 67 w 67"/>
                <a:gd name="T3" fmla="*/ 15 h 84"/>
                <a:gd name="T4" fmla="*/ 42 w 67"/>
                <a:gd name="T5" fmla="*/ 15 h 84"/>
                <a:gd name="T6" fmla="*/ 15 w 67"/>
                <a:gd name="T7" fmla="*/ 42 h 84"/>
                <a:gd name="T8" fmla="*/ 42 w 67"/>
                <a:gd name="T9" fmla="*/ 69 h 84"/>
                <a:gd name="T10" fmla="*/ 67 w 67"/>
                <a:gd name="T11" fmla="*/ 69 h 84"/>
                <a:gd name="T12" fmla="*/ 67 w 67"/>
                <a:gd name="T13" fmla="*/ 84 h 84"/>
                <a:gd name="T14" fmla="*/ 42 w 67"/>
                <a:gd name="T15" fmla="*/ 84 h 84"/>
                <a:gd name="T16" fmla="*/ 0 w 67"/>
                <a:gd name="T17" fmla="*/ 42 h 84"/>
                <a:gd name="T18" fmla="*/ 42 w 67"/>
                <a:gd name="T19" fmla="*/ 0 h 84"/>
                <a:gd name="T20" fmla="*/ 67 w 67"/>
                <a:gd name="T21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84">
                  <a:moveTo>
                    <a:pt x="67" y="0"/>
                  </a:moveTo>
                  <a:cubicBezTo>
                    <a:pt x="67" y="15"/>
                    <a:pt x="67" y="15"/>
                    <a:pt x="67" y="15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27" y="15"/>
                    <a:pt x="15" y="27"/>
                    <a:pt x="15" y="42"/>
                  </a:cubicBezTo>
                  <a:cubicBezTo>
                    <a:pt x="15" y="57"/>
                    <a:pt x="27" y="69"/>
                    <a:pt x="42" y="69"/>
                  </a:cubicBezTo>
                  <a:cubicBezTo>
                    <a:pt x="67" y="69"/>
                    <a:pt x="67" y="69"/>
                    <a:pt x="67" y="69"/>
                  </a:cubicBezTo>
                  <a:cubicBezTo>
                    <a:pt x="67" y="84"/>
                    <a:pt x="67" y="84"/>
                    <a:pt x="67" y="84"/>
                  </a:cubicBezTo>
                  <a:cubicBezTo>
                    <a:pt x="42" y="84"/>
                    <a:pt x="42" y="84"/>
                    <a:pt x="42" y="84"/>
                  </a:cubicBezTo>
                  <a:cubicBezTo>
                    <a:pt x="19" y="84"/>
                    <a:pt x="0" y="65"/>
                    <a:pt x="0" y="42"/>
                  </a:cubicBezTo>
                  <a:cubicBezTo>
                    <a:pt x="0" y="19"/>
                    <a:pt x="19" y="0"/>
                    <a:pt x="42" y="0"/>
                  </a:cubicBezTo>
                  <a:cubicBezTo>
                    <a:pt x="67" y="0"/>
                    <a:pt x="67" y="0"/>
                    <a:pt x="6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25" name="Freeform 119"/>
            <p:cNvSpPr>
              <a:spLocks noEditPoints="1"/>
            </p:cNvSpPr>
            <p:nvPr/>
          </p:nvSpPr>
          <p:spPr bwMode="auto">
            <a:xfrm>
              <a:off x="3996" y="1788"/>
              <a:ext cx="230" cy="155"/>
            </a:xfrm>
            <a:custGeom>
              <a:avLst/>
              <a:gdLst>
                <a:gd name="T0" fmla="*/ 24 w 130"/>
                <a:gd name="T1" fmla="*/ 28 h 88"/>
                <a:gd name="T2" fmla="*/ 65 w 130"/>
                <a:gd name="T3" fmla="*/ 0 h 88"/>
                <a:gd name="T4" fmla="*/ 106 w 130"/>
                <a:gd name="T5" fmla="*/ 28 h 88"/>
                <a:gd name="T6" fmla="*/ 117 w 130"/>
                <a:gd name="T7" fmla="*/ 36 h 88"/>
                <a:gd name="T8" fmla="*/ 130 w 130"/>
                <a:gd name="T9" fmla="*/ 36 h 88"/>
                <a:gd name="T10" fmla="*/ 130 w 130"/>
                <a:gd name="T11" fmla="*/ 53 h 88"/>
                <a:gd name="T12" fmla="*/ 117 w 130"/>
                <a:gd name="T13" fmla="*/ 53 h 88"/>
                <a:gd name="T14" fmla="*/ 106 w 130"/>
                <a:gd name="T15" fmla="*/ 60 h 88"/>
                <a:gd name="T16" fmla="*/ 65 w 130"/>
                <a:gd name="T17" fmla="*/ 88 h 88"/>
                <a:gd name="T18" fmla="*/ 24 w 130"/>
                <a:gd name="T19" fmla="*/ 60 h 88"/>
                <a:gd name="T20" fmla="*/ 13 w 130"/>
                <a:gd name="T21" fmla="*/ 53 h 88"/>
                <a:gd name="T22" fmla="*/ 0 w 130"/>
                <a:gd name="T23" fmla="*/ 53 h 88"/>
                <a:gd name="T24" fmla="*/ 0 w 130"/>
                <a:gd name="T25" fmla="*/ 36 h 88"/>
                <a:gd name="T26" fmla="*/ 13 w 130"/>
                <a:gd name="T27" fmla="*/ 36 h 88"/>
                <a:gd name="T28" fmla="*/ 24 w 130"/>
                <a:gd name="T29" fmla="*/ 28 h 88"/>
                <a:gd name="T30" fmla="*/ 48 w 130"/>
                <a:gd name="T31" fmla="*/ 44 h 88"/>
                <a:gd name="T32" fmla="*/ 65 w 130"/>
                <a:gd name="T33" fmla="*/ 27 h 88"/>
                <a:gd name="T34" fmla="*/ 82 w 130"/>
                <a:gd name="T35" fmla="*/ 44 h 88"/>
                <a:gd name="T36" fmla="*/ 65 w 130"/>
                <a:gd name="T37" fmla="*/ 61 h 88"/>
                <a:gd name="T38" fmla="*/ 48 w 130"/>
                <a:gd name="T39" fmla="*/ 44 h 88"/>
                <a:gd name="T40" fmla="*/ 37 w 130"/>
                <a:gd name="T41" fmla="*/ 44 h 88"/>
                <a:gd name="T42" fmla="*/ 37 w 130"/>
                <a:gd name="T43" fmla="*/ 44 h 88"/>
                <a:gd name="T44" fmla="*/ 65 w 130"/>
                <a:gd name="T45" fmla="*/ 73 h 88"/>
                <a:gd name="T46" fmla="*/ 94 w 130"/>
                <a:gd name="T47" fmla="*/ 44 h 88"/>
                <a:gd name="T48" fmla="*/ 65 w 130"/>
                <a:gd name="T49" fmla="*/ 16 h 88"/>
                <a:gd name="T50" fmla="*/ 37 w 130"/>
                <a:gd name="T51" fmla="*/ 4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88">
                  <a:moveTo>
                    <a:pt x="24" y="28"/>
                  </a:moveTo>
                  <a:cubicBezTo>
                    <a:pt x="31" y="12"/>
                    <a:pt x="47" y="0"/>
                    <a:pt x="65" y="0"/>
                  </a:cubicBezTo>
                  <a:cubicBezTo>
                    <a:pt x="84" y="0"/>
                    <a:pt x="100" y="12"/>
                    <a:pt x="106" y="28"/>
                  </a:cubicBezTo>
                  <a:cubicBezTo>
                    <a:pt x="108" y="33"/>
                    <a:pt x="112" y="36"/>
                    <a:pt x="117" y="36"/>
                  </a:cubicBezTo>
                  <a:cubicBezTo>
                    <a:pt x="130" y="36"/>
                    <a:pt x="130" y="36"/>
                    <a:pt x="130" y="36"/>
                  </a:cubicBezTo>
                  <a:cubicBezTo>
                    <a:pt x="130" y="53"/>
                    <a:pt x="130" y="53"/>
                    <a:pt x="130" y="53"/>
                  </a:cubicBezTo>
                  <a:cubicBezTo>
                    <a:pt x="117" y="53"/>
                    <a:pt x="117" y="53"/>
                    <a:pt x="117" y="53"/>
                  </a:cubicBezTo>
                  <a:cubicBezTo>
                    <a:pt x="112" y="53"/>
                    <a:pt x="108" y="56"/>
                    <a:pt x="106" y="60"/>
                  </a:cubicBezTo>
                  <a:cubicBezTo>
                    <a:pt x="100" y="76"/>
                    <a:pt x="84" y="88"/>
                    <a:pt x="65" y="88"/>
                  </a:cubicBezTo>
                  <a:cubicBezTo>
                    <a:pt x="47" y="88"/>
                    <a:pt x="31" y="76"/>
                    <a:pt x="24" y="60"/>
                  </a:cubicBezTo>
                  <a:cubicBezTo>
                    <a:pt x="23" y="56"/>
                    <a:pt x="18" y="53"/>
                    <a:pt x="13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8" y="36"/>
                    <a:pt x="23" y="33"/>
                    <a:pt x="24" y="28"/>
                  </a:cubicBezTo>
                  <a:moveTo>
                    <a:pt x="48" y="44"/>
                  </a:moveTo>
                  <a:cubicBezTo>
                    <a:pt x="48" y="35"/>
                    <a:pt x="56" y="27"/>
                    <a:pt x="65" y="27"/>
                  </a:cubicBezTo>
                  <a:cubicBezTo>
                    <a:pt x="74" y="27"/>
                    <a:pt x="82" y="35"/>
                    <a:pt x="82" y="44"/>
                  </a:cubicBezTo>
                  <a:cubicBezTo>
                    <a:pt x="82" y="53"/>
                    <a:pt x="74" y="61"/>
                    <a:pt x="65" y="61"/>
                  </a:cubicBezTo>
                  <a:cubicBezTo>
                    <a:pt x="56" y="61"/>
                    <a:pt x="48" y="53"/>
                    <a:pt x="48" y="44"/>
                  </a:cubicBezTo>
                  <a:moveTo>
                    <a:pt x="37" y="44"/>
                  </a:moveTo>
                  <a:cubicBezTo>
                    <a:pt x="37" y="44"/>
                    <a:pt x="37" y="44"/>
                    <a:pt x="37" y="44"/>
                  </a:cubicBezTo>
                  <a:cubicBezTo>
                    <a:pt x="37" y="60"/>
                    <a:pt x="49" y="73"/>
                    <a:pt x="65" y="73"/>
                  </a:cubicBezTo>
                  <a:cubicBezTo>
                    <a:pt x="81" y="73"/>
                    <a:pt x="94" y="60"/>
                    <a:pt x="94" y="44"/>
                  </a:cubicBezTo>
                  <a:cubicBezTo>
                    <a:pt x="94" y="28"/>
                    <a:pt x="81" y="16"/>
                    <a:pt x="65" y="16"/>
                  </a:cubicBezTo>
                  <a:cubicBezTo>
                    <a:pt x="49" y="16"/>
                    <a:pt x="37" y="28"/>
                    <a:pt x="37" y="4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26" name="Freeform 120"/>
            <p:cNvSpPr>
              <a:spLocks/>
            </p:cNvSpPr>
            <p:nvPr/>
          </p:nvSpPr>
          <p:spPr bwMode="auto">
            <a:xfrm>
              <a:off x="3618" y="1788"/>
              <a:ext cx="122" cy="152"/>
            </a:xfrm>
            <a:custGeom>
              <a:avLst/>
              <a:gdLst>
                <a:gd name="T0" fmla="*/ 54 w 69"/>
                <a:gd name="T1" fmla="*/ 44 h 86"/>
                <a:gd name="T2" fmla="*/ 54 w 69"/>
                <a:gd name="T3" fmla="*/ 35 h 86"/>
                <a:gd name="T4" fmla="*/ 34 w 69"/>
                <a:gd name="T5" fmla="*/ 16 h 86"/>
                <a:gd name="T6" fmla="*/ 15 w 69"/>
                <a:gd name="T7" fmla="*/ 35 h 86"/>
                <a:gd name="T8" fmla="*/ 15 w 69"/>
                <a:gd name="T9" fmla="*/ 86 h 86"/>
                <a:gd name="T10" fmla="*/ 0 w 69"/>
                <a:gd name="T11" fmla="*/ 86 h 86"/>
                <a:gd name="T12" fmla="*/ 0 w 69"/>
                <a:gd name="T13" fmla="*/ 35 h 86"/>
                <a:gd name="T14" fmla="*/ 34 w 69"/>
                <a:gd name="T15" fmla="*/ 0 h 86"/>
                <a:gd name="T16" fmla="*/ 69 w 69"/>
                <a:gd name="T17" fmla="*/ 35 h 86"/>
                <a:gd name="T18" fmla="*/ 69 w 69"/>
                <a:gd name="T19" fmla="*/ 86 h 86"/>
                <a:gd name="T20" fmla="*/ 54 w 69"/>
                <a:gd name="T21" fmla="*/ 86 h 86"/>
                <a:gd name="T22" fmla="*/ 54 w 69"/>
                <a:gd name="T23" fmla="*/ 59 h 86"/>
                <a:gd name="T24" fmla="*/ 20 w 69"/>
                <a:gd name="T25" fmla="*/ 59 h 86"/>
                <a:gd name="T26" fmla="*/ 20 w 69"/>
                <a:gd name="T27" fmla="*/ 44 h 86"/>
                <a:gd name="T28" fmla="*/ 54 w 69"/>
                <a:gd name="T29" fmla="*/ 4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9" h="86">
                  <a:moveTo>
                    <a:pt x="54" y="44"/>
                  </a:moveTo>
                  <a:cubicBezTo>
                    <a:pt x="54" y="35"/>
                    <a:pt x="54" y="35"/>
                    <a:pt x="54" y="35"/>
                  </a:cubicBezTo>
                  <a:cubicBezTo>
                    <a:pt x="54" y="24"/>
                    <a:pt x="45" y="16"/>
                    <a:pt x="34" y="16"/>
                  </a:cubicBezTo>
                  <a:cubicBezTo>
                    <a:pt x="24" y="16"/>
                    <a:pt x="15" y="24"/>
                    <a:pt x="15" y="35"/>
                  </a:cubicBezTo>
                  <a:cubicBezTo>
                    <a:pt x="15" y="86"/>
                    <a:pt x="15" y="86"/>
                    <a:pt x="15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6"/>
                    <a:pt x="15" y="0"/>
                    <a:pt x="34" y="0"/>
                  </a:cubicBezTo>
                  <a:cubicBezTo>
                    <a:pt x="54" y="0"/>
                    <a:pt x="69" y="16"/>
                    <a:pt x="69" y="35"/>
                  </a:cubicBezTo>
                  <a:cubicBezTo>
                    <a:pt x="69" y="86"/>
                    <a:pt x="69" y="86"/>
                    <a:pt x="69" y="86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59"/>
                    <a:pt x="54" y="59"/>
                    <a:pt x="54" y="59"/>
                  </a:cubicBezTo>
                  <a:cubicBezTo>
                    <a:pt x="20" y="59"/>
                    <a:pt x="20" y="59"/>
                    <a:pt x="20" y="59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54" y="44"/>
                    <a:pt x="54" y="44"/>
                    <a:pt x="54" y="4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</p:grpSp>
      <p:sp>
        <p:nvSpPr>
          <p:cNvPr id="4" name="Tijdelijke aanduiding vo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3402012" y="1816100"/>
            <a:ext cx="3312000" cy="360000"/>
          </a:xfrm>
        </p:spPr>
        <p:txBody>
          <a:bodyPr wrap="square">
            <a:spAutoFit/>
          </a:bodyPr>
          <a:lstStyle>
            <a:lvl1pPr marL="0" indent="0">
              <a:buFont typeface="Arial" panose="020B0604020202020204" pitchFamily="34" charset="0"/>
              <a:buNone/>
              <a:defRPr b="1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noProof="0" dirty="0"/>
              <a:t>Enter title</a:t>
            </a:r>
          </a:p>
        </p:txBody>
      </p:sp>
      <p:cxnSp>
        <p:nvCxnSpPr>
          <p:cNvPr id="42" name="Rechte verbindingslijn 41"/>
          <p:cNvCxnSpPr/>
          <p:nvPr userDrawn="1"/>
        </p:nvCxnSpPr>
        <p:spPr>
          <a:xfrm>
            <a:off x="3493809" y="2181225"/>
            <a:ext cx="3168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ijdelijke aanduiding voor afbeelding 27"/>
          <p:cNvSpPr>
            <a:spLocks noGrp="1"/>
          </p:cNvSpPr>
          <p:nvPr>
            <p:ph type="pic" sz="quarter" idx="25" hasCustomPrompt="1"/>
          </p:nvPr>
        </p:nvSpPr>
        <p:spPr>
          <a:xfrm>
            <a:off x="1926433" y="1915318"/>
            <a:ext cx="1264442" cy="1264442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Insert image</a:t>
            </a:r>
          </a:p>
        </p:txBody>
      </p:sp>
      <p:sp>
        <p:nvSpPr>
          <p:cNvPr id="48" name="Tijdelijke aanduiding voor tekst 33"/>
          <p:cNvSpPr>
            <a:spLocks noGrp="1"/>
          </p:cNvSpPr>
          <p:nvPr>
            <p:ph type="body" sz="quarter" idx="26" hasCustomPrompt="1"/>
          </p:nvPr>
        </p:nvSpPr>
        <p:spPr>
          <a:xfrm>
            <a:off x="8417878" y="2194895"/>
            <a:ext cx="3312000" cy="16668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Click to edit Master text</a:t>
            </a:r>
          </a:p>
        </p:txBody>
      </p:sp>
      <p:sp>
        <p:nvSpPr>
          <p:cNvPr id="49" name="Tijdelijke aanduiding voor tekst 3"/>
          <p:cNvSpPr>
            <a:spLocks noGrp="1"/>
          </p:cNvSpPr>
          <p:nvPr>
            <p:ph type="body" sz="quarter" idx="27" hasCustomPrompt="1"/>
          </p:nvPr>
        </p:nvSpPr>
        <p:spPr>
          <a:xfrm>
            <a:off x="8417877" y="1816100"/>
            <a:ext cx="3312000" cy="360000"/>
          </a:xfrm>
        </p:spPr>
        <p:txBody>
          <a:bodyPr wrap="square">
            <a:spAutoFit/>
          </a:bodyPr>
          <a:lstStyle>
            <a:lvl1pPr marL="0" indent="0">
              <a:buFont typeface="Arial" panose="020B0604020202020204" pitchFamily="34" charset="0"/>
              <a:buNone/>
              <a:defRPr b="1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noProof="0" dirty="0"/>
              <a:t>Enter title</a:t>
            </a:r>
          </a:p>
        </p:txBody>
      </p:sp>
      <p:cxnSp>
        <p:nvCxnSpPr>
          <p:cNvPr id="50" name="Rechte verbindingslijn 49"/>
          <p:cNvCxnSpPr/>
          <p:nvPr userDrawn="1"/>
        </p:nvCxnSpPr>
        <p:spPr>
          <a:xfrm>
            <a:off x="8509674" y="2181225"/>
            <a:ext cx="3168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ijdelijke aanduiding voor afbeelding 27"/>
          <p:cNvSpPr>
            <a:spLocks noGrp="1"/>
          </p:cNvSpPr>
          <p:nvPr>
            <p:ph type="pic" sz="quarter" idx="28" hasCustomPrompt="1"/>
          </p:nvPr>
        </p:nvSpPr>
        <p:spPr>
          <a:xfrm>
            <a:off x="6942298" y="1915318"/>
            <a:ext cx="1264442" cy="1264442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Insert image</a:t>
            </a:r>
          </a:p>
        </p:txBody>
      </p:sp>
      <p:sp>
        <p:nvSpPr>
          <p:cNvPr id="52" name="Tijdelijke aanduiding voor tekst 33"/>
          <p:cNvSpPr>
            <a:spLocks noGrp="1"/>
          </p:cNvSpPr>
          <p:nvPr>
            <p:ph type="body" sz="quarter" idx="29" hasCustomPrompt="1"/>
          </p:nvPr>
        </p:nvSpPr>
        <p:spPr>
          <a:xfrm>
            <a:off x="3402013" y="4629024"/>
            <a:ext cx="3312000" cy="16668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Click to edit Master text</a:t>
            </a:r>
          </a:p>
        </p:txBody>
      </p:sp>
      <p:sp>
        <p:nvSpPr>
          <p:cNvPr id="53" name="Tijdelijke aanduiding voor tekst 3"/>
          <p:cNvSpPr>
            <a:spLocks noGrp="1"/>
          </p:cNvSpPr>
          <p:nvPr>
            <p:ph type="body" sz="quarter" idx="30" hasCustomPrompt="1"/>
          </p:nvPr>
        </p:nvSpPr>
        <p:spPr>
          <a:xfrm>
            <a:off x="3402012" y="4250229"/>
            <a:ext cx="3312000" cy="360000"/>
          </a:xfrm>
        </p:spPr>
        <p:txBody>
          <a:bodyPr wrap="square">
            <a:spAutoFit/>
          </a:bodyPr>
          <a:lstStyle>
            <a:lvl1pPr marL="0" indent="0">
              <a:buFont typeface="Arial" panose="020B0604020202020204" pitchFamily="34" charset="0"/>
              <a:buNone/>
              <a:defRPr b="1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noProof="0" dirty="0"/>
              <a:t>Enter title</a:t>
            </a:r>
          </a:p>
        </p:txBody>
      </p:sp>
      <p:cxnSp>
        <p:nvCxnSpPr>
          <p:cNvPr id="54" name="Rechte verbindingslijn 53"/>
          <p:cNvCxnSpPr/>
          <p:nvPr userDrawn="1"/>
        </p:nvCxnSpPr>
        <p:spPr>
          <a:xfrm>
            <a:off x="3493809" y="4615354"/>
            <a:ext cx="3168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ijdelijke aanduiding voor afbeelding 27"/>
          <p:cNvSpPr>
            <a:spLocks noGrp="1"/>
          </p:cNvSpPr>
          <p:nvPr>
            <p:ph type="pic" sz="quarter" idx="31" hasCustomPrompt="1"/>
          </p:nvPr>
        </p:nvSpPr>
        <p:spPr>
          <a:xfrm>
            <a:off x="1926433" y="4349447"/>
            <a:ext cx="1264442" cy="1264442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Insert image</a:t>
            </a:r>
          </a:p>
        </p:txBody>
      </p:sp>
      <p:sp>
        <p:nvSpPr>
          <p:cNvPr id="56" name="Tijdelijke aanduiding voor tekst 33"/>
          <p:cNvSpPr>
            <a:spLocks noGrp="1"/>
          </p:cNvSpPr>
          <p:nvPr>
            <p:ph type="body" sz="quarter" idx="32" hasCustomPrompt="1"/>
          </p:nvPr>
        </p:nvSpPr>
        <p:spPr>
          <a:xfrm>
            <a:off x="8417878" y="4629024"/>
            <a:ext cx="3312000" cy="16668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Click to edit Master text</a:t>
            </a:r>
          </a:p>
        </p:txBody>
      </p:sp>
      <p:sp>
        <p:nvSpPr>
          <p:cNvPr id="57" name="Tijdelijke aanduiding voor tekst 3"/>
          <p:cNvSpPr>
            <a:spLocks noGrp="1"/>
          </p:cNvSpPr>
          <p:nvPr>
            <p:ph type="body" sz="quarter" idx="33" hasCustomPrompt="1"/>
          </p:nvPr>
        </p:nvSpPr>
        <p:spPr>
          <a:xfrm>
            <a:off x="8417877" y="4250229"/>
            <a:ext cx="3312000" cy="360000"/>
          </a:xfrm>
        </p:spPr>
        <p:txBody>
          <a:bodyPr wrap="square">
            <a:spAutoFit/>
          </a:bodyPr>
          <a:lstStyle>
            <a:lvl1pPr marL="0" indent="0">
              <a:buFont typeface="Arial" panose="020B0604020202020204" pitchFamily="34" charset="0"/>
              <a:buNone/>
              <a:defRPr b="1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noProof="0" dirty="0"/>
              <a:t>Enter title</a:t>
            </a:r>
          </a:p>
        </p:txBody>
      </p:sp>
      <p:cxnSp>
        <p:nvCxnSpPr>
          <p:cNvPr id="58" name="Rechte verbindingslijn 57"/>
          <p:cNvCxnSpPr/>
          <p:nvPr userDrawn="1"/>
        </p:nvCxnSpPr>
        <p:spPr>
          <a:xfrm>
            <a:off x="8509674" y="4615354"/>
            <a:ext cx="3168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ijdelijke aanduiding voor afbeelding 27"/>
          <p:cNvSpPr>
            <a:spLocks noGrp="1"/>
          </p:cNvSpPr>
          <p:nvPr>
            <p:ph type="pic" sz="quarter" idx="34" hasCustomPrompt="1"/>
          </p:nvPr>
        </p:nvSpPr>
        <p:spPr>
          <a:xfrm>
            <a:off x="6942298" y="4349447"/>
            <a:ext cx="1264442" cy="1264442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3033635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818072" y="2983569"/>
            <a:ext cx="7200000" cy="890862"/>
          </a:xfrm>
        </p:spPr>
        <p:txBody>
          <a:bodyPr anchor="ctr" anchorCtr="0">
            <a:noAutofit/>
          </a:bodyPr>
          <a:lstStyle>
            <a:lvl1pPr algn="l">
              <a:defRPr sz="275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Title page heading Verdana regular</a:t>
            </a:r>
            <a:endParaRPr lang="nl-BE" dirty="0"/>
          </a:p>
        </p:txBody>
      </p:sp>
      <p:grpSp>
        <p:nvGrpSpPr>
          <p:cNvPr id="8" name="Group 100"/>
          <p:cNvGrpSpPr>
            <a:grpSpLocks noChangeAspect="1"/>
          </p:cNvGrpSpPr>
          <p:nvPr userDrawn="1"/>
        </p:nvGrpSpPr>
        <p:grpSpPr bwMode="auto">
          <a:xfrm>
            <a:off x="319087" y="2953941"/>
            <a:ext cx="950119" cy="950119"/>
            <a:chOff x="3360" y="1680"/>
            <a:chExt cx="962" cy="962"/>
          </a:xfrm>
        </p:grpSpPr>
        <p:sp>
          <p:nvSpPr>
            <p:cNvPr id="9" name="Rectangle 101"/>
            <p:cNvSpPr>
              <a:spLocks noChangeArrowheads="1"/>
            </p:cNvSpPr>
            <p:nvPr/>
          </p:nvSpPr>
          <p:spPr bwMode="auto">
            <a:xfrm>
              <a:off x="3360" y="1680"/>
              <a:ext cx="962" cy="9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" name="Rectangle 102"/>
            <p:cNvSpPr>
              <a:spLocks noChangeArrowheads="1"/>
            </p:cNvSpPr>
            <p:nvPr/>
          </p:nvSpPr>
          <p:spPr bwMode="auto">
            <a:xfrm>
              <a:off x="3390" y="2311"/>
              <a:ext cx="902" cy="30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1" name="Rectangle 103"/>
            <p:cNvSpPr>
              <a:spLocks noChangeArrowheads="1"/>
            </p:cNvSpPr>
            <p:nvPr/>
          </p:nvSpPr>
          <p:spPr bwMode="auto">
            <a:xfrm>
              <a:off x="3390" y="1710"/>
              <a:ext cx="902" cy="60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2" name="Freeform 104"/>
            <p:cNvSpPr>
              <a:spLocks/>
            </p:cNvSpPr>
            <p:nvPr/>
          </p:nvSpPr>
          <p:spPr bwMode="auto">
            <a:xfrm>
              <a:off x="3685" y="2474"/>
              <a:ext cx="52" cy="74"/>
            </a:xfrm>
            <a:custGeom>
              <a:avLst/>
              <a:gdLst>
                <a:gd name="T0" fmla="*/ 17 w 29"/>
                <a:gd name="T1" fmla="*/ 42 h 42"/>
                <a:gd name="T2" fmla="*/ 12 w 29"/>
                <a:gd name="T3" fmla="*/ 42 h 42"/>
                <a:gd name="T4" fmla="*/ 0 w 29"/>
                <a:gd name="T5" fmla="*/ 0 h 42"/>
                <a:gd name="T6" fmla="*/ 6 w 29"/>
                <a:gd name="T7" fmla="*/ 0 h 42"/>
                <a:gd name="T8" fmla="*/ 13 w 29"/>
                <a:gd name="T9" fmla="*/ 30 h 42"/>
                <a:gd name="T10" fmla="*/ 15 w 29"/>
                <a:gd name="T11" fmla="*/ 35 h 42"/>
                <a:gd name="T12" fmla="*/ 15 w 29"/>
                <a:gd name="T13" fmla="*/ 35 h 42"/>
                <a:gd name="T14" fmla="*/ 16 w 29"/>
                <a:gd name="T15" fmla="*/ 30 h 42"/>
                <a:gd name="T16" fmla="*/ 24 w 29"/>
                <a:gd name="T17" fmla="*/ 0 h 42"/>
                <a:gd name="T18" fmla="*/ 29 w 29"/>
                <a:gd name="T19" fmla="*/ 0 h 42"/>
                <a:gd name="T20" fmla="*/ 17 w 29"/>
                <a:gd name="T21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" h="42">
                  <a:moveTo>
                    <a:pt x="17" y="42"/>
                  </a:moveTo>
                  <a:cubicBezTo>
                    <a:pt x="12" y="42"/>
                    <a:pt x="12" y="42"/>
                    <a:pt x="12" y="4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2"/>
                    <a:pt x="15" y="35"/>
                    <a:pt x="15" y="35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5"/>
                    <a:pt x="15" y="32"/>
                    <a:pt x="16" y="3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17" y="42"/>
                    <a:pt x="17" y="42"/>
                    <a:pt x="17" y="4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3" name="Freeform 105"/>
            <p:cNvSpPr>
              <a:spLocks noEditPoints="1"/>
            </p:cNvSpPr>
            <p:nvPr/>
          </p:nvSpPr>
          <p:spPr bwMode="auto">
            <a:xfrm>
              <a:off x="3745" y="2469"/>
              <a:ext cx="13" cy="79"/>
            </a:xfrm>
            <a:custGeom>
              <a:avLst/>
              <a:gdLst>
                <a:gd name="T0" fmla="*/ 3 w 7"/>
                <a:gd name="T1" fmla="*/ 6 h 45"/>
                <a:gd name="T2" fmla="*/ 0 w 7"/>
                <a:gd name="T3" fmla="*/ 3 h 45"/>
                <a:gd name="T4" fmla="*/ 3 w 7"/>
                <a:gd name="T5" fmla="*/ 0 h 45"/>
                <a:gd name="T6" fmla="*/ 7 w 7"/>
                <a:gd name="T7" fmla="*/ 3 h 45"/>
                <a:gd name="T8" fmla="*/ 3 w 7"/>
                <a:gd name="T9" fmla="*/ 6 h 45"/>
                <a:gd name="T10" fmla="*/ 1 w 7"/>
                <a:gd name="T11" fmla="*/ 12 h 45"/>
                <a:gd name="T12" fmla="*/ 6 w 7"/>
                <a:gd name="T13" fmla="*/ 12 h 45"/>
                <a:gd name="T14" fmla="*/ 6 w 7"/>
                <a:gd name="T15" fmla="*/ 45 h 45"/>
                <a:gd name="T16" fmla="*/ 1 w 7"/>
                <a:gd name="T17" fmla="*/ 45 h 45"/>
                <a:gd name="T18" fmla="*/ 1 w 7"/>
                <a:gd name="T19" fmla="*/ 1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45">
                  <a:moveTo>
                    <a:pt x="3" y="6"/>
                  </a:moveTo>
                  <a:cubicBezTo>
                    <a:pt x="2" y="6"/>
                    <a:pt x="0" y="5"/>
                    <a:pt x="0" y="3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5" y="0"/>
                    <a:pt x="7" y="2"/>
                    <a:pt x="7" y="3"/>
                  </a:cubicBezTo>
                  <a:cubicBezTo>
                    <a:pt x="7" y="5"/>
                    <a:pt x="5" y="6"/>
                    <a:pt x="3" y="6"/>
                  </a:cubicBezTo>
                  <a:moveTo>
                    <a:pt x="1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1" y="45"/>
                    <a:pt x="1" y="45"/>
                    <a:pt x="1" y="45"/>
                  </a:cubicBezTo>
                  <a:lnTo>
                    <a:pt x="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4" name="Freeform 106"/>
            <p:cNvSpPr>
              <a:spLocks/>
            </p:cNvSpPr>
            <p:nvPr/>
          </p:nvSpPr>
          <p:spPr bwMode="auto">
            <a:xfrm>
              <a:off x="3768" y="2490"/>
              <a:ext cx="34" cy="58"/>
            </a:xfrm>
            <a:custGeom>
              <a:avLst/>
              <a:gdLst>
                <a:gd name="T0" fmla="*/ 8 w 19"/>
                <a:gd name="T1" fmla="*/ 33 h 33"/>
                <a:gd name="T2" fmla="*/ 0 w 19"/>
                <a:gd name="T3" fmla="*/ 31 h 33"/>
                <a:gd name="T4" fmla="*/ 1 w 19"/>
                <a:gd name="T5" fmla="*/ 28 h 33"/>
                <a:gd name="T6" fmla="*/ 8 w 19"/>
                <a:gd name="T7" fmla="*/ 29 h 33"/>
                <a:gd name="T8" fmla="*/ 14 w 19"/>
                <a:gd name="T9" fmla="*/ 24 h 33"/>
                <a:gd name="T10" fmla="*/ 8 w 19"/>
                <a:gd name="T11" fmla="*/ 18 h 33"/>
                <a:gd name="T12" fmla="*/ 1 w 19"/>
                <a:gd name="T13" fmla="*/ 9 h 33"/>
                <a:gd name="T14" fmla="*/ 10 w 19"/>
                <a:gd name="T15" fmla="*/ 0 h 33"/>
                <a:gd name="T16" fmla="*/ 18 w 19"/>
                <a:gd name="T17" fmla="*/ 2 h 33"/>
                <a:gd name="T18" fmla="*/ 17 w 19"/>
                <a:gd name="T19" fmla="*/ 5 h 33"/>
                <a:gd name="T20" fmla="*/ 11 w 19"/>
                <a:gd name="T21" fmla="*/ 3 h 33"/>
                <a:gd name="T22" fmla="*/ 6 w 19"/>
                <a:gd name="T23" fmla="*/ 8 h 33"/>
                <a:gd name="T24" fmla="*/ 11 w 19"/>
                <a:gd name="T25" fmla="*/ 14 h 33"/>
                <a:gd name="T26" fmla="*/ 19 w 19"/>
                <a:gd name="T27" fmla="*/ 24 h 33"/>
                <a:gd name="T28" fmla="*/ 8 w 19"/>
                <a:gd name="T2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" h="33">
                  <a:moveTo>
                    <a:pt x="8" y="33"/>
                  </a:moveTo>
                  <a:cubicBezTo>
                    <a:pt x="5" y="33"/>
                    <a:pt x="2" y="32"/>
                    <a:pt x="0" y="31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3" y="29"/>
                    <a:pt x="5" y="29"/>
                    <a:pt x="8" y="29"/>
                  </a:cubicBezTo>
                  <a:cubicBezTo>
                    <a:pt x="11" y="29"/>
                    <a:pt x="14" y="27"/>
                    <a:pt x="14" y="24"/>
                  </a:cubicBezTo>
                  <a:cubicBezTo>
                    <a:pt x="14" y="21"/>
                    <a:pt x="12" y="19"/>
                    <a:pt x="8" y="18"/>
                  </a:cubicBezTo>
                  <a:cubicBezTo>
                    <a:pt x="2" y="15"/>
                    <a:pt x="1" y="12"/>
                    <a:pt x="1" y="9"/>
                  </a:cubicBezTo>
                  <a:cubicBezTo>
                    <a:pt x="1" y="4"/>
                    <a:pt x="5" y="0"/>
                    <a:pt x="10" y="0"/>
                  </a:cubicBezTo>
                  <a:cubicBezTo>
                    <a:pt x="14" y="0"/>
                    <a:pt x="16" y="1"/>
                    <a:pt x="18" y="2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6" y="4"/>
                    <a:pt x="14" y="3"/>
                    <a:pt x="11" y="3"/>
                  </a:cubicBezTo>
                  <a:cubicBezTo>
                    <a:pt x="8" y="3"/>
                    <a:pt x="6" y="6"/>
                    <a:pt x="6" y="8"/>
                  </a:cubicBezTo>
                  <a:cubicBezTo>
                    <a:pt x="6" y="12"/>
                    <a:pt x="8" y="13"/>
                    <a:pt x="11" y="14"/>
                  </a:cubicBezTo>
                  <a:cubicBezTo>
                    <a:pt x="18" y="17"/>
                    <a:pt x="19" y="20"/>
                    <a:pt x="19" y="24"/>
                  </a:cubicBezTo>
                  <a:cubicBezTo>
                    <a:pt x="19" y="29"/>
                    <a:pt x="15" y="33"/>
                    <a:pt x="8" y="3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5" name="Freeform 107"/>
            <p:cNvSpPr>
              <a:spLocks noEditPoints="1"/>
            </p:cNvSpPr>
            <p:nvPr/>
          </p:nvSpPr>
          <p:spPr bwMode="auto">
            <a:xfrm>
              <a:off x="3814" y="2469"/>
              <a:ext cx="11" cy="79"/>
            </a:xfrm>
            <a:custGeom>
              <a:avLst/>
              <a:gdLst>
                <a:gd name="T0" fmla="*/ 3 w 6"/>
                <a:gd name="T1" fmla="*/ 6 h 45"/>
                <a:gd name="T2" fmla="*/ 0 w 6"/>
                <a:gd name="T3" fmla="*/ 3 h 45"/>
                <a:gd name="T4" fmla="*/ 3 w 6"/>
                <a:gd name="T5" fmla="*/ 0 h 45"/>
                <a:gd name="T6" fmla="*/ 6 w 6"/>
                <a:gd name="T7" fmla="*/ 3 h 45"/>
                <a:gd name="T8" fmla="*/ 3 w 6"/>
                <a:gd name="T9" fmla="*/ 6 h 45"/>
                <a:gd name="T10" fmla="*/ 1 w 6"/>
                <a:gd name="T11" fmla="*/ 12 h 45"/>
                <a:gd name="T12" fmla="*/ 6 w 6"/>
                <a:gd name="T13" fmla="*/ 12 h 45"/>
                <a:gd name="T14" fmla="*/ 6 w 6"/>
                <a:gd name="T15" fmla="*/ 45 h 45"/>
                <a:gd name="T16" fmla="*/ 1 w 6"/>
                <a:gd name="T17" fmla="*/ 45 h 45"/>
                <a:gd name="T18" fmla="*/ 1 w 6"/>
                <a:gd name="T19" fmla="*/ 1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45">
                  <a:moveTo>
                    <a:pt x="3" y="6"/>
                  </a:moveTo>
                  <a:cubicBezTo>
                    <a:pt x="1" y="6"/>
                    <a:pt x="0" y="5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6" y="2"/>
                    <a:pt x="6" y="3"/>
                  </a:cubicBezTo>
                  <a:cubicBezTo>
                    <a:pt x="6" y="5"/>
                    <a:pt x="5" y="6"/>
                    <a:pt x="3" y="6"/>
                  </a:cubicBezTo>
                  <a:moveTo>
                    <a:pt x="1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1" y="45"/>
                    <a:pt x="1" y="45"/>
                    <a:pt x="1" y="45"/>
                  </a:cubicBezTo>
                  <a:lnTo>
                    <a:pt x="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6" name="Freeform 108"/>
            <p:cNvSpPr>
              <a:spLocks noEditPoints="1"/>
            </p:cNvSpPr>
            <p:nvPr/>
          </p:nvSpPr>
          <p:spPr bwMode="auto">
            <a:xfrm>
              <a:off x="3841" y="2465"/>
              <a:ext cx="42" cy="83"/>
            </a:xfrm>
            <a:custGeom>
              <a:avLst/>
              <a:gdLst>
                <a:gd name="T0" fmla="*/ 9 w 24"/>
                <a:gd name="T1" fmla="*/ 47 h 47"/>
                <a:gd name="T2" fmla="*/ 0 w 24"/>
                <a:gd name="T3" fmla="*/ 45 h 47"/>
                <a:gd name="T4" fmla="*/ 0 w 24"/>
                <a:gd name="T5" fmla="*/ 0 h 47"/>
                <a:gd name="T6" fmla="*/ 5 w 24"/>
                <a:gd name="T7" fmla="*/ 0 h 47"/>
                <a:gd name="T8" fmla="*/ 5 w 24"/>
                <a:gd name="T9" fmla="*/ 16 h 47"/>
                <a:gd name="T10" fmla="*/ 11 w 24"/>
                <a:gd name="T11" fmla="*/ 14 h 47"/>
                <a:gd name="T12" fmla="*/ 24 w 24"/>
                <a:gd name="T13" fmla="*/ 30 h 47"/>
                <a:gd name="T14" fmla="*/ 9 w 24"/>
                <a:gd name="T15" fmla="*/ 47 h 47"/>
                <a:gd name="T16" fmla="*/ 10 w 24"/>
                <a:gd name="T17" fmla="*/ 17 h 47"/>
                <a:gd name="T18" fmla="*/ 5 w 24"/>
                <a:gd name="T19" fmla="*/ 18 h 47"/>
                <a:gd name="T20" fmla="*/ 5 w 24"/>
                <a:gd name="T21" fmla="*/ 43 h 47"/>
                <a:gd name="T22" fmla="*/ 9 w 24"/>
                <a:gd name="T23" fmla="*/ 44 h 47"/>
                <a:gd name="T24" fmla="*/ 19 w 24"/>
                <a:gd name="T25" fmla="*/ 30 h 47"/>
                <a:gd name="T26" fmla="*/ 10 w 24"/>
                <a:gd name="T27" fmla="*/ 1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" h="47">
                  <a:moveTo>
                    <a:pt x="9" y="47"/>
                  </a:moveTo>
                  <a:cubicBezTo>
                    <a:pt x="5" y="47"/>
                    <a:pt x="2" y="46"/>
                    <a:pt x="0" y="4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6" y="15"/>
                    <a:pt x="8" y="14"/>
                    <a:pt x="11" y="14"/>
                  </a:cubicBezTo>
                  <a:cubicBezTo>
                    <a:pt x="19" y="14"/>
                    <a:pt x="24" y="20"/>
                    <a:pt x="24" y="30"/>
                  </a:cubicBezTo>
                  <a:cubicBezTo>
                    <a:pt x="24" y="40"/>
                    <a:pt x="19" y="47"/>
                    <a:pt x="9" y="47"/>
                  </a:cubicBezTo>
                  <a:moveTo>
                    <a:pt x="10" y="17"/>
                  </a:moveTo>
                  <a:cubicBezTo>
                    <a:pt x="8" y="17"/>
                    <a:pt x="6" y="18"/>
                    <a:pt x="5" y="18"/>
                  </a:cubicBezTo>
                  <a:cubicBezTo>
                    <a:pt x="5" y="43"/>
                    <a:pt x="5" y="43"/>
                    <a:pt x="5" y="43"/>
                  </a:cubicBezTo>
                  <a:cubicBezTo>
                    <a:pt x="6" y="44"/>
                    <a:pt x="8" y="44"/>
                    <a:pt x="9" y="44"/>
                  </a:cubicBezTo>
                  <a:cubicBezTo>
                    <a:pt x="16" y="44"/>
                    <a:pt x="19" y="38"/>
                    <a:pt x="19" y="30"/>
                  </a:cubicBezTo>
                  <a:cubicBezTo>
                    <a:pt x="19" y="23"/>
                    <a:pt x="16" y="17"/>
                    <a:pt x="10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7" name="Rectangle 109"/>
            <p:cNvSpPr>
              <a:spLocks noChangeArrowheads="1"/>
            </p:cNvSpPr>
            <p:nvPr/>
          </p:nvSpPr>
          <p:spPr bwMode="auto">
            <a:xfrm>
              <a:off x="3897" y="2465"/>
              <a:ext cx="9" cy="8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8" name="Freeform 110"/>
            <p:cNvSpPr>
              <a:spLocks/>
            </p:cNvSpPr>
            <p:nvPr/>
          </p:nvSpPr>
          <p:spPr bwMode="auto">
            <a:xfrm>
              <a:off x="3917" y="2490"/>
              <a:ext cx="46" cy="81"/>
            </a:xfrm>
            <a:custGeom>
              <a:avLst/>
              <a:gdLst>
                <a:gd name="T0" fmla="*/ 11 w 26"/>
                <a:gd name="T1" fmla="*/ 46 h 46"/>
                <a:gd name="T2" fmla="*/ 6 w 26"/>
                <a:gd name="T3" fmla="*/ 46 h 46"/>
                <a:gd name="T4" fmla="*/ 11 w 26"/>
                <a:gd name="T5" fmla="*/ 33 h 46"/>
                <a:gd name="T6" fmla="*/ 0 w 26"/>
                <a:gd name="T7" fmla="*/ 0 h 46"/>
                <a:gd name="T8" fmla="*/ 6 w 26"/>
                <a:gd name="T9" fmla="*/ 0 h 46"/>
                <a:gd name="T10" fmla="*/ 13 w 26"/>
                <a:gd name="T11" fmla="*/ 24 h 46"/>
                <a:gd name="T12" fmla="*/ 13 w 26"/>
                <a:gd name="T13" fmla="*/ 28 h 46"/>
                <a:gd name="T14" fmla="*/ 14 w 26"/>
                <a:gd name="T15" fmla="*/ 28 h 46"/>
                <a:gd name="T16" fmla="*/ 14 w 26"/>
                <a:gd name="T17" fmla="*/ 24 h 46"/>
                <a:gd name="T18" fmla="*/ 21 w 26"/>
                <a:gd name="T19" fmla="*/ 0 h 46"/>
                <a:gd name="T20" fmla="*/ 26 w 26"/>
                <a:gd name="T21" fmla="*/ 0 h 46"/>
                <a:gd name="T22" fmla="*/ 11 w 26"/>
                <a:gd name="T2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" h="46">
                  <a:moveTo>
                    <a:pt x="11" y="46"/>
                  </a:moveTo>
                  <a:cubicBezTo>
                    <a:pt x="6" y="46"/>
                    <a:pt x="6" y="46"/>
                    <a:pt x="6" y="46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6"/>
                    <a:pt x="13" y="28"/>
                    <a:pt x="13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28"/>
                    <a:pt x="14" y="26"/>
                    <a:pt x="14" y="24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1" y="46"/>
                    <a:pt x="11" y="46"/>
                    <a:pt x="11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9" name="Freeform 111"/>
            <p:cNvSpPr>
              <a:spLocks/>
            </p:cNvSpPr>
            <p:nvPr/>
          </p:nvSpPr>
          <p:spPr bwMode="auto">
            <a:xfrm>
              <a:off x="3998" y="2490"/>
              <a:ext cx="46" cy="81"/>
            </a:xfrm>
            <a:custGeom>
              <a:avLst/>
              <a:gdLst>
                <a:gd name="T0" fmla="*/ 11 w 26"/>
                <a:gd name="T1" fmla="*/ 46 h 46"/>
                <a:gd name="T2" fmla="*/ 6 w 26"/>
                <a:gd name="T3" fmla="*/ 46 h 46"/>
                <a:gd name="T4" fmla="*/ 11 w 26"/>
                <a:gd name="T5" fmla="*/ 33 h 46"/>
                <a:gd name="T6" fmla="*/ 0 w 26"/>
                <a:gd name="T7" fmla="*/ 0 h 46"/>
                <a:gd name="T8" fmla="*/ 6 w 26"/>
                <a:gd name="T9" fmla="*/ 0 h 46"/>
                <a:gd name="T10" fmla="*/ 12 w 26"/>
                <a:gd name="T11" fmla="*/ 24 h 46"/>
                <a:gd name="T12" fmla="*/ 13 w 26"/>
                <a:gd name="T13" fmla="*/ 28 h 46"/>
                <a:gd name="T14" fmla="*/ 13 w 26"/>
                <a:gd name="T15" fmla="*/ 28 h 46"/>
                <a:gd name="T16" fmla="*/ 14 w 26"/>
                <a:gd name="T17" fmla="*/ 24 h 46"/>
                <a:gd name="T18" fmla="*/ 21 w 26"/>
                <a:gd name="T19" fmla="*/ 0 h 46"/>
                <a:gd name="T20" fmla="*/ 26 w 26"/>
                <a:gd name="T21" fmla="*/ 0 h 46"/>
                <a:gd name="T22" fmla="*/ 11 w 26"/>
                <a:gd name="T2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" h="46">
                  <a:moveTo>
                    <a:pt x="11" y="46"/>
                  </a:moveTo>
                  <a:cubicBezTo>
                    <a:pt x="6" y="46"/>
                    <a:pt x="6" y="46"/>
                    <a:pt x="6" y="46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3" y="26"/>
                    <a:pt x="13" y="28"/>
                    <a:pt x="13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8"/>
                    <a:pt x="14" y="26"/>
                    <a:pt x="14" y="24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1" y="46"/>
                    <a:pt x="11" y="46"/>
                    <a:pt x="11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" name="Freeform 112"/>
            <p:cNvSpPr>
              <a:spLocks noEditPoints="1"/>
            </p:cNvSpPr>
            <p:nvPr/>
          </p:nvSpPr>
          <p:spPr bwMode="auto">
            <a:xfrm>
              <a:off x="4051" y="2490"/>
              <a:ext cx="44" cy="58"/>
            </a:xfrm>
            <a:custGeom>
              <a:avLst/>
              <a:gdLst>
                <a:gd name="T0" fmla="*/ 13 w 25"/>
                <a:gd name="T1" fmla="*/ 33 h 33"/>
                <a:gd name="T2" fmla="*/ 0 w 25"/>
                <a:gd name="T3" fmla="*/ 17 h 33"/>
                <a:gd name="T4" fmla="*/ 13 w 25"/>
                <a:gd name="T5" fmla="*/ 0 h 33"/>
                <a:gd name="T6" fmla="*/ 25 w 25"/>
                <a:gd name="T7" fmla="*/ 17 h 33"/>
                <a:gd name="T8" fmla="*/ 13 w 25"/>
                <a:gd name="T9" fmla="*/ 33 h 33"/>
                <a:gd name="T10" fmla="*/ 13 w 25"/>
                <a:gd name="T11" fmla="*/ 3 h 33"/>
                <a:gd name="T12" fmla="*/ 5 w 25"/>
                <a:gd name="T13" fmla="*/ 17 h 33"/>
                <a:gd name="T14" fmla="*/ 13 w 25"/>
                <a:gd name="T15" fmla="*/ 30 h 33"/>
                <a:gd name="T16" fmla="*/ 20 w 25"/>
                <a:gd name="T17" fmla="*/ 17 h 33"/>
                <a:gd name="T18" fmla="*/ 13 w 25"/>
                <a:gd name="T1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33">
                  <a:moveTo>
                    <a:pt x="13" y="33"/>
                  </a:moveTo>
                  <a:cubicBezTo>
                    <a:pt x="4" y="33"/>
                    <a:pt x="0" y="26"/>
                    <a:pt x="0" y="17"/>
                  </a:cubicBezTo>
                  <a:cubicBezTo>
                    <a:pt x="0" y="7"/>
                    <a:pt x="4" y="0"/>
                    <a:pt x="13" y="0"/>
                  </a:cubicBezTo>
                  <a:cubicBezTo>
                    <a:pt x="22" y="0"/>
                    <a:pt x="25" y="7"/>
                    <a:pt x="25" y="17"/>
                  </a:cubicBezTo>
                  <a:cubicBezTo>
                    <a:pt x="25" y="26"/>
                    <a:pt x="21" y="33"/>
                    <a:pt x="13" y="33"/>
                  </a:cubicBezTo>
                  <a:moveTo>
                    <a:pt x="13" y="3"/>
                  </a:moveTo>
                  <a:cubicBezTo>
                    <a:pt x="7" y="3"/>
                    <a:pt x="5" y="10"/>
                    <a:pt x="5" y="17"/>
                  </a:cubicBezTo>
                  <a:cubicBezTo>
                    <a:pt x="5" y="23"/>
                    <a:pt x="7" y="30"/>
                    <a:pt x="13" y="30"/>
                  </a:cubicBezTo>
                  <a:cubicBezTo>
                    <a:pt x="19" y="30"/>
                    <a:pt x="20" y="23"/>
                    <a:pt x="20" y="17"/>
                  </a:cubicBezTo>
                  <a:cubicBezTo>
                    <a:pt x="20" y="10"/>
                    <a:pt x="19" y="3"/>
                    <a:pt x="13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1" name="Freeform 113"/>
            <p:cNvSpPr>
              <a:spLocks/>
            </p:cNvSpPr>
            <p:nvPr/>
          </p:nvSpPr>
          <p:spPr bwMode="auto">
            <a:xfrm>
              <a:off x="4110" y="2490"/>
              <a:ext cx="39" cy="58"/>
            </a:xfrm>
            <a:custGeom>
              <a:avLst/>
              <a:gdLst>
                <a:gd name="T0" fmla="*/ 11 w 22"/>
                <a:gd name="T1" fmla="*/ 33 h 33"/>
                <a:gd name="T2" fmla="*/ 0 w 22"/>
                <a:gd name="T3" fmla="*/ 23 h 33"/>
                <a:gd name="T4" fmla="*/ 0 w 22"/>
                <a:gd name="T5" fmla="*/ 0 h 33"/>
                <a:gd name="T6" fmla="*/ 5 w 22"/>
                <a:gd name="T7" fmla="*/ 0 h 33"/>
                <a:gd name="T8" fmla="*/ 5 w 22"/>
                <a:gd name="T9" fmla="*/ 23 h 33"/>
                <a:gd name="T10" fmla="*/ 11 w 22"/>
                <a:gd name="T11" fmla="*/ 30 h 33"/>
                <a:gd name="T12" fmla="*/ 17 w 22"/>
                <a:gd name="T13" fmla="*/ 28 h 33"/>
                <a:gd name="T14" fmla="*/ 17 w 22"/>
                <a:gd name="T15" fmla="*/ 0 h 33"/>
                <a:gd name="T16" fmla="*/ 22 w 22"/>
                <a:gd name="T17" fmla="*/ 0 h 33"/>
                <a:gd name="T18" fmla="*/ 22 w 22"/>
                <a:gd name="T19" fmla="*/ 31 h 33"/>
                <a:gd name="T20" fmla="*/ 11 w 22"/>
                <a:gd name="T21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33">
                  <a:moveTo>
                    <a:pt x="11" y="33"/>
                  </a:moveTo>
                  <a:cubicBezTo>
                    <a:pt x="3" y="33"/>
                    <a:pt x="0" y="29"/>
                    <a:pt x="0" y="2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7"/>
                    <a:pt x="7" y="30"/>
                    <a:pt x="11" y="30"/>
                  </a:cubicBezTo>
                  <a:cubicBezTo>
                    <a:pt x="14" y="30"/>
                    <a:pt x="16" y="29"/>
                    <a:pt x="17" y="28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0" y="32"/>
                    <a:pt x="16" y="33"/>
                    <a:pt x="11" y="3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2" name="Freeform 114"/>
            <p:cNvSpPr>
              <a:spLocks/>
            </p:cNvSpPr>
            <p:nvPr/>
          </p:nvSpPr>
          <p:spPr bwMode="auto">
            <a:xfrm>
              <a:off x="4164" y="2490"/>
              <a:ext cx="25" cy="58"/>
            </a:xfrm>
            <a:custGeom>
              <a:avLst/>
              <a:gdLst>
                <a:gd name="T0" fmla="*/ 13 w 14"/>
                <a:gd name="T1" fmla="*/ 4 h 33"/>
                <a:gd name="T2" fmla="*/ 5 w 14"/>
                <a:gd name="T3" fmla="*/ 5 h 33"/>
                <a:gd name="T4" fmla="*/ 5 w 14"/>
                <a:gd name="T5" fmla="*/ 33 h 33"/>
                <a:gd name="T6" fmla="*/ 0 w 14"/>
                <a:gd name="T7" fmla="*/ 33 h 33"/>
                <a:gd name="T8" fmla="*/ 0 w 14"/>
                <a:gd name="T9" fmla="*/ 2 h 33"/>
                <a:gd name="T10" fmla="*/ 14 w 14"/>
                <a:gd name="T11" fmla="*/ 0 h 33"/>
                <a:gd name="T12" fmla="*/ 13 w 14"/>
                <a:gd name="T13" fmla="*/ 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3">
                  <a:moveTo>
                    <a:pt x="13" y="4"/>
                  </a:moveTo>
                  <a:cubicBezTo>
                    <a:pt x="10" y="3"/>
                    <a:pt x="7" y="3"/>
                    <a:pt x="5" y="5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1"/>
                    <a:pt x="6" y="0"/>
                    <a:pt x="14" y="0"/>
                  </a:cubicBezTo>
                  <a:cubicBezTo>
                    <a:pt x="13" y="4"/>
                    <a:pt x="13" y="4"/>
                    <a:pt x="13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3" name="Freeform 115"/>
            <p:cNvSpPr>
              <a:spLocks/>
            </p:cNvSpPr>
            <p:nvPr/>
          </p:nvSpPr>
          <p:spPr bwMode="auto">
            <a:xfrm>
              <a:off x="4194" y="2490"/>
              <a:ext cx="34" cy="58"/>
            </a:xfrm>
            <a:custGeom>
              <a:avLst/>
              <a:gdLst>
                <a:gd name="T0" fmla="*/ 9 w 19"/>
                <a:gd name="T1" fmla="*/ 33 h 33"/>
                <a:gd name="T2" fmla="*/ 0 w 19"/>
                <a:gd name="T3" fmla="*/ 31 h 33"/>
                <a:gd name="T4" fmla="*/ 2 w 19"/>
                <a:gd name="T5" fmla="*/ 28 h 33"/>
                <a:gd name="T6" fmla="*/ 8 w 19"/>
                <a:gd name="T7" fmla="*/ 29 h 33"/>
                <a:gd name="T8" fmla="*/ 14 w 19"/>
                <a:gd name="T9" fmla="*/ 24 h 33"/>
                <a:gd name="T10" fmla="*/ 9 w 19"/>
                <a:gd name="T11" fmla="*/ 18 h 33"/>
                <a:gd name="T12" fmla="*/ 1 w 19"/>
                <a:gd name="T13" fmla="*/ 9 h 33"/>
                <a:gd name="T14" fmla="*/ 11 w 19"/>
                <a:gd name="T15" fmla="*/ 0 h 33"/>
                <a:gd name="T16" fmla="*/ 18 w 19"/>
                <a:gd name="T17" fmla="*/ 2 h 33"/>
                <a:gd name="T18" fmla="*/ 17 w 19"/>
                <a:gd name="T19" fmla="*/ 5 h 33"/>
                <a:gd name="T20" fmla="*/ 12 w 19"/>
                <a:gd name="T21" fmla="*/ 3 h 33"/>
                <a:gd name="T22" fmla="*/ 6 w 19"/>
                <a:gd name="T23" fmla="*/ 8 h 33"/>
                <a:gd name="T24" fmla="*/ 12 w 19"/>
                <a:gd name="T25" fmla="*/ 14 h 33"/>
                <a:gd name="T26" fmla="*/ 19 w 19"/>
                <a:gd name="T27" fmla="*/ 24 h 33"/>
                <a:gd name="T28" fmla="*/ 9 w 19"/>
                <a:gd name="T2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" h="33">
                  <a:moveTo>
                    <a:pt x="9" y="33"/>
                  </a:moveTo>
                  <a:cubicBezTo>
                    <a:pt x="5" y="33"/>
                    <a:pt x="2" y="32"/>
                    <a:pt x="0" y="31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3" y="29"/>
                    <a:pt x="5" y="29"/>
                    <a:pt x="8" y="29"/>
                  </a:cubicBezTo>
                  <a:cubicBezTo>
                    <a:pt x="12" y="29"/>
                    <a:pt x="14" y="27"/>
                    <a:pt x="14" y="24"/>
                  </a:cubicBezTo>
                  <a:cubicBezTo>
                    <a:pt x="14" y="21"/>
                    <a:pt x="12" y="19"/>
                    <a:pt x="9" y="18"/>
                  </a:cubicBezTo>
                  <a:cubicBezTo>
                    <a:pt x="2" y="15"/>
                    <a:pt x="1" y="12"/>
                    <a:pt x="1" y="9"/>
                  </a:cubicBezTo>
                  <a:cubicBezTo>
                    <a:pt x="1" y="4"/>
                    <a:pt x="5" y="0"/>
                    <a:pt x="11" y="0"/>
                  </a:cubicBezTo>
                  <a:cubicBezTo>
                    <a:pt x="14" y="0"/>
                    <a:pt x="17" y="1"/>
                    <a:pt x="18" y="2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6" y="4"/>
                    <a:pt x="14" y="3"/>
                    <a:pt x="12" y="3"/>
                  </a:cubicBezTo>
                  <a:cubicBezTo>
                    <a:pt x="8" y="3"/>
                    <a:pt x="6" y="6"/>
                    <a:pt x="6" y="8"/>
                  </a:cubicBezTo>
                  <a:cubicBezTo>
                    <a:pt x="6" y="12"/>
                    <a:pt x="8" y="13"/>
                    <a:pt x="12" y="14"/>
                  </a:cubicBezTo>
                  <a:cubicBezTo>
                    <a:pt x="18" y="17"/>
                    <a:pt x="19" y="20"/>
                    <a:pt x="19" y="24"/>
                  </a:cubicBezTo>
                  <a:cubicBezTo>
                    <a:pt x="19" y="29"/>
                    <a:pt x="15" y="33"/>
                    <a:pt x="9" y="3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4" name="Freeform 116"/>
            <p:cNvSpPr>
              <a:spLocks noEditPoints="1"/>
            </p:cNvSpPr>
            <p:nvPr/>
          </p:nvSpPr>
          <p:spPr bwMode="auto">
            <a:xfrm>
              <a:off x="3471" y="1791"/>
              <a:ext cx="122" cy="149"/>
            </a:xfrm>
            <a:custGeom>
              <a:avLst/>
              <a:gdLst>
                <a:gd name="T0" fmla="*/ 61 w 69"/>
                <a:gd name="T1" fmla="*/ 41 h 84"/>
                <a:gd name="T2" fmla="*/ 69 w 69"/>
                <a:gd name="T3" fmla="*/ 59 h 84"/>
                <a:gd name="T4" fmla="*/ 43 w 69"/>
                <a:gd name="T5" fmla="*/ 84 h 84"/>
                <a:gd name="T6" fmla="*/ 0 w 69"/>
                <a:gd name="T7" fmla="*/ 84 h 84"/>
                <a:gd name="T8" fmla="*/ 0 w 69"/>
                <a:gd name="T9" fmla="*/ 0 h 84"/>
                <a:gd name="T10" fmla="*/ 43 w 69"/>
                <a:gd name="T11" fmla="*/ 0 h 84"/>
                <a:gd name="T12" fmla="*/ 68 w 69"/>
                <a:gd name="T13" fmla="*/ 24 h 84"/>
                <a:gd name="T14" fmla="*/ 61 w 69"/>
                <a:gd name="T15" fmla="*/ 41 h 84"/>
                <a:gd name="T16" fmla="*/ 43 w 69"/>
                <a:gd name="T17" fmla="*/ 34 h 84"/>
                <a:gd name="T18" fmla="*/ 43 w 69"/>
                <a:gd name="T19" fmla="*/ 34 h 84"/>
                <a:gd name="T20" fmla="*/ 53 w 69"/>
                <a:gd name="T21" fmla="*/ 24 h 84"/>
                <a:gd name="T22" fmla="*/ 43 w 69"/>
                <a:gd name="T23" fmla="*/ 15 h 84"/>
                <a:gd name="T24" fmla="*/ 15 w 69"/>
                <a:gd name="T25" fmla="*/ 15 h 84"/>
                <a:gd name="T26" fmla="*/ 15 w 69"/>
                <a:gd name="T27" fmla="*/ 69 h 84"/>
                <a:gd name="T28" fmla="*/ 43 w 69"/>
                <a:gd name="T29" fmla="*/ 69 h 84"/>
                <a:gd name="T30" fmla="*/ 54 w 69"/>
                <a:gd name="T31" fmla="*/ 59 h 84"/>
                <a:gd name="T32" fmla="*/ 43 w 69"/>
                <a:gd name="T33" fmla="*/ 49 h 84"/>
                <a:gd name="T34" fmla="*/ 20 w 69"/>
                <a:gd name="T35" fmla="*/ 49 h 84"/>
                <a:gd name="T36" fmla="*/ 20 w 69"/>
                <a:gd name="T37" fmla="*/ 34 h 84"/>
                <a:gd name="T38" fmla="*/ 43 w 69"/>
                <a:gd name="T39" fmla="*/ 3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9" h="84">
                  <a:moveTo>
                    <a:pt x="61" y="41"/>
                  </a:moveTo>
                  <a:cubicBezTo>
                    <a:pt x="66" y="46"/>
                    <a:pt x="69" y="52"/>
                    <a:pt x="69" y="59"/>
                  </a:cubicBezTo>
                  <a:cubicBezTo>
                    <a:pt x="69" y="73"/>
                    <a:pt x="57" y="84"/>
                    <a:pt x="43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57" y="0"/>
                    <a:pt x="68" y="11"/>
                    <a:pt x="68" y="24"/>
                  </a:cubicBezTo>
                  <a:cubicBezTo>
                    <a:pt x="68" y="31"/>
                    <a:pt x="65" y="37"/>
                    <a:pt x="61" y="41"/>
                  </a:cubicBezTo>
                  <a:moveTo>
                    <a:pt x="43" y="34"/>
                  </a:moveTo>
                  <a:cubicBezTo>
                    <a:pt x="43" y="34"/>
                    <a:pt x="43" y="34"/>
                    <a:pt x="43" y="34"/>
                  </a:cubicBezTo>
                  <a:cubicBezTo>
                    <a:pt x="49" y="34"/>
                    <a:pt x="53" y="30"/>
                    <a:pt x="53" y="24"/>
                  </a:cubicBezTo>
                  <a:cubicBezTo>
                    <a:pt x="53" y="19"/>
                    <a:pt x="49" y="15"/>
                    <a:pt x="43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9" y="69"/>
                    <a:pt x="54" y="65"/>
                    <a:pt x="54" y="59"/>
                  </a:cubicBezTo>
                  <a:cubicBezTo>
                    <a:pt x="54" y="53"/>
                    <a:pt x="49" y="49"/>
                    <a:pt x="43" y="49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0" y="34"/>
                    <a:pt x="20" y="34"/>
                    <a:pt x="20" y="34"/>
                  </a:cubicBezTo>
                  <a:lnTo>
                    <a:pt x="43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5" name="Freeform 117"/>
            <p:cNvSpPr>
              <a:spLocks/>
            </p:cNvSpPr>
            <p:nvPr/>
          </p:nvSpPr>
          <p:spPr bwMode="auto">
            <a:xfrm>
              <a:off x="3768" y="1791"/>
              <a:ext cx="122" cy="149"/>
            </a:xfrm>
            <a:custGeom>
              <a:avLst/>
              <a:gdLst>
                <a:gd name="T0" fmla="*/ 44 w 69"/>
                <a:gd name="T1" fmla="*/ 0 h 84"/>
                <a:gd name="T2" fmla="*/ 44 w 69"/>
                <a:gd name="T3" fmla="*/ 0 h 84"/>
                <a:gd name="T4" fmla="*/ 68 w 69"/>
                <a:gd name="T5" fmla="*/ 24 h 84"/>
                <a:gd name="T6" fmla="*/ 62 w 69"/>
                <a:gd name="T7" fmla="*/ 41 h 84"/>
                <a:gd name="T8" fmla="*/ 69 w 69"/>
                <a:gd name="T9" fmla="*/ 59 h 84"/>
                <a:gd name="T10" fmla="*/ 69 w 69"/>
                <a:gd name="T11" fmla="*/ 84 h 84"/>
                <a:gd name="T12" fmla="*/ 54 w 69"/>
                <a:gd name="T13" fmla="*/ 84 h 84"/>
                <a:gd name="T14" fmla="*/ 54 w 69"/>
                <a:gd name="T15" fmla="*/ 59 h 84"/>
                <a:gd name="T16" fmla="*/ 44 w 69"/>
                <a:gd name="T17" fmla="*/ 49 h 84"/>
                <a:gd name="T18" fmla="*/ 21 w 69"/>
                <a:gd name="T19" fmla="*/ 49 h 84"/>
                <a:gd name="T20" fmla="*/ 21 w 69"/>
                <a:gd name="T21" fmla="*/ 34 h 84"/>
                <a:gd name="T22" fmla="*/ 44 w 69"/>
                <a:gd name="T23" fmla="*/ 34 h 84"/>
                <a:gd name="T24" fmla="*/ 53 w 69"/>
                <a:gd name="T25" fmla="*/ 24 h 84"/>
                <a:gd name="T26" fmla="*/ 44 w 69"/>
                <a:gd name="T27" fmla="*/ 15 h 84"/>
                <a:gd name="T28" fmla="*/ 15 w 69"/>
                <a:gd name="T29" fmla="*/ 15 h 84"/>
                <a:gd name="T30" fmla="*/ 15 w 69"/>
                <a:gd name="T31" fmla="*/ 84 h 84"/>
                <a:gd name="T32" fmla="*/ 0 w 69"/>
                <a:gd name="T33" fmla="*/ 84 h 84"/>
                <a:gd name="T34" fmla="*/ 0 w 69"/>
                <a:gd name="T35" fmla="*/ 0 h 84"/>
                <a:gd name="T36" fmla="*/ 44 w 69"/>
                <a:gd name="T37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9" h="84">
                  <a:moveTo>
                    <a:pt x="44" y="0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58" y="0"/>
                    <a:pt x="68" y="11"/>
                    <a:pt x="68" y="24"/>
                  </a:cubicBezTo>
                  <a:cubicBezTo>
                    <a:pt x="68" y="31"/>
                    <a:pt x="66" y="37"/>
                    <a:pt x="62" y="41"/>
                  </a:cubicBezTo>
                  <a:cubicBezTo>
                    <a:pt x="66" y="46"/>
                    <a:pt x="69" y="52"/>
                    <a:pt x="69" y="59"/>
                  </a:cubicBezTo>
                  <a:cubicBezTo>
                    <a:pt x="69" y="84"/>
                    <a:pt x="69" y="84"/>
                    <a:pt x="69" y="84"/>
                  </a:cubicBezTo>
                  <a:cubicBezTo>
                    <a:pt x="54" y="84"/>
                    <a:pt x="54" y="84"/>
                    <a:pt x="54" y="84"/>
                  </a:cubicBezTo>
                  <a:cubicBezTo>
                    <a:pt x="54" y="59"/>
                    <a:pt x="54" y="59"/>
                    <a:pt x="54" y="59"/>
                  </a:cubicBezTo>
                  <a:cubicBezTo>
                    <a:pt x="54" y="53"/>
                    <a:pt x="50" y="49"/>
                    <a:pt x="44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44" y="34"/>
                    <a:pt x="44" y="34"/>
                    <a:pt x="44" y="34"/>
                  </a:cubicBezTo>
                  <a:cubicBezTo>
                    <a:pt x="49" y="34"/>
                    <a:pt x="53" y="30"/>
                    <a:pt x="53" y="24"/>
                  </a:cubicBezTo>
                  <a:cubicBezTo>
                    <a:pt x="53" y="19"/>
                    <a:pt x="49" y="15"/>
                    <a:pt x="44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84"/>
                    <a:pt x="15" y="84"/>
                    <a:pt x="15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6" name="Freeform 118"/>
            <p:cNvSpPr>
              <a:spLocks/>
            </p:cNvSpPr>
            <p:nvPr/>
          </p:nvSpPr>
          <p:spPr bwMode="auto">
            <a:xfrm>
              <a:off x="3906" y="1791"/>
              <a:ext cx="119" cy="149"/>
            </a:xfrm>
            <a:custGeom>
              <a:avLst/>
              <a:gdLst>
                <a:gd name="T0" fmla="*/ 67 w 67"/>
                <a:gd name="T1" fmla="*/ 0 h 84"/>
                <a:gd name="T2" fmla="*/ 67 w 67"/>
                <a:gd name="T3" fmla="*/ 15 h 84"/>
                <a:gd name="T4" fmla="*/ 42 w 67"/>
                <a:gd name="T5" fmla="*/ 15 h 84"/>
                <a:gd name="T6" fmla="*/ 15 w 67"/>
                <a:gd name="T7" fmla="*/ 42 h 84"/>
                <a:gd name="T8" fmla="*/ 42 w 67"/>
                <a:gd name="T9" fmla="*/ 69 h 84"/>
                <a:gd name="T10" fmla="*/ 67 w 67"/>
                <a:gd name="T11" fmla="*/ 69 h 84"/>
                <a:gd name="T12" fmla="*/ 67 w 67"/>
                <a:gd name="T13" fmla="*/ 84 h 84"/>
                <a:gd name="T14" fmla="*/ 42 w 67"/>
                <a:gd name="T15" fmla="*/ 84 h 84"/>
                <a:gd name="T16" fmla="*/ 0 w 67"/>
                <a:gd name="T17" fmla="*/ 42 h 84"/>
                <a:gd name="T18" fmla="*/ 42 w 67"/>
                <a:gd name="T19" fmla="*/ 0 h 84"/>
                <a:gd name="T20" fmla="*/ 67 w 67"/>
                <a:gd name="T21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84">
                  <a:moveTo>
                    <a:pt x="67" y="0"/>
                  </a:moveTo>
                  <a:cubicBezTo>
                    <a:pt x="67" y="15"/>
                    <a:pt x="67" y="15"/>
                    <a:pt x="67" y="15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27" y="15"/>
                    <a:pt x="15" y="27"/>
                    <a:pt x="15" y="42"/>
                  </a:cubicBezTo>
                  <a:cubicBezTo>
                    <a:pt x="15" y="57"/>
                    <a:pt x="27" y="69"/>
                    <a:pt x="42" y="69"/>
                  </a:cubicBezTo>
                  <a:cubicBezTo>
                    <a:pt x="67" y="69"/>
                    <a:pt x="67" y="69"/>
                    <a:pt x="67" y="69"/>
                  </a:cubicBezTo>
                  <a:cubicBezTo>
                    <a:pt x="67" y="84"/>
                    <a:pt x="67" y="84"/>
                    <a:pt x="67" y="84"/>
                  </a:cubicBezTo>
                  <a:cubicBezTo>
                    <a:pt x="42" y="84"/>
                    <a:pt x="42" y="84"/>
                    <a:pt x="42" y="84"/>
                  </a:cubicBezTo>
                  <a:cubicBezTo>
                    <a:pt x="19" y="84"/>
                    <a:pt x="0" y="65"/>
                    <a:pt x="0" y="42"/>
                  </a:cubicBezTo>
                  <a:cubicBezTo>
                    <a:pt x="0" y="19"/>
                    <a:pt x="19" y="0"/>
                    <a:pt x="42" y="0"/>
                  </a:cubicBezTo>
                  <a:cubicBezTo>
                    <a:pt x="67" y="0"/>
                    <a:pt x="67" y="0"/>
                    <a:pt x="6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7" name="Freeform 119"/>
            <p:cNvSpPr>
              <a:spLocks noEditPoints="1"/>
            </p:cNvSpPr>
            <p:nvPr/>
          </p:nvSpPr>
          <p:spPr bwMode="auto">
            <a:xfrm>
              <a:off x="3996" y="1788"/>
              <a:ext cx="230" cy="155"/>
            </a:xfrm>
            <a:custGeom>
              <a:avLst/>
              <a:gdLst>
                <a:gd name="T0" fmla="*/ 24 w 130"/>
                <a:gd name="T1" fmla="*/ 28 h 88"/>
                <a:gd name="T2" fmla="*/ 65 w 130"/>
                <a:gd name="T3" fmla="*/ 0 h 88"/>
                <a:gd name="T4" fmla="*/ 106 w 130"/>
                <a:gd name="T5" fmla="*/ 28 h 88"/>
                <a:gd name="T6" fmla="*/ 117 w 130"/>
                <a:gd name="T7" fmla="*/ 36 h 88"/>
                <a:gd name="T8" fmla="*/ 130 w 130"/>
                <a:gd name="T9" fmla="*/ 36 h 88"/>
                <a:gd name="T10" fmla="*/ 130 w 130"/>
                <a:gd name="T11" fmla="*/ 53 h 88"/>
                <a:gd name="T12" fmla="*/ 117 w 130"/>
                <a:gd name="T13" fmla="*/ 53 h 88"/>
                <a:gd name="T14" fmla="*/ 106 w 130"/>
                <a:gd name="T15" fmla="*/ 60 h 88"/>
                <a:gd name="T16" fmla="*/ 65 w 130"/>
                <a:gd name="T17" fmla="*/ 88 h 88"/>
                <a:gd name="T18" fmla="*/ 24 w 130"/>
                <a:gd name="T19" fmla="*/ 60 h 88"/>
                <a:gd name="T20" fmla="*/ 13 w 130"/>
                <a:gd name="T21" fmla="*/ 53 h 88"/>
                <a:gd name="T22" fmla="*/ 0 w 130"/>
                <a:gd name="T23" fmla="*/ 53 h 88"/>
                <a:gd name="T24" fmla="*/ 0 w 130"/>
                <a:gd name="T25" fmla="*/ 36 h 88"/>
                <a:gd name="T26" fmla="*/ 13 w 130"/>
                <a:gd name="T27" fmla="*/ 36 h 88"/>
                <a:gd name="T28" fmla="*/ 24 w 130"/>
                <a:gd name="T29" fmla="*/ 28 h 88"/>
                <a:gd name="T30" fmla="*/ 48 w 130"/>
                <a:gd name="T31" fmla="*/ 44 h 88"/>
                <a:gd name="T32" fmla="*/ 65 w 130"/>
                <a:gd name="T33" fmla="*/ 27 h 88"/>
                <a:gd name="T34" fmla="*/ 82 w 130"/>
                <a:gd name="T35" fmla="*/ 44 h 88"/>
                <a:gd name="T36" fmla="*/ 65 w 130"/>
                <a:gd name="T37" fmla="*/ 61 h 88"/>
                <a:gd name="T38" fmla="*/ 48 w 130"/>
                <a:gd name="T39" fmla="*/ 44 h 88"/>
                <a:gd name="T40" fmla="*/ 37 w 130"/>
                <a:gd name="T41" fmla="*/ 44 h 88"/>
                <a:gd name="T42" fmla="*/ 37 w 130"/>
                <a:gd name="T43" fmla="*/ 44 h 88"/>
                <a:gd name="T44" fmla="*/ 65 w 130"/>
                <a:gd name="T45" fmla="*/ 73 h 88"/>
                <a:gd name="T46" fmla="*/ 94 w 130"/>
                <a:gd name="T47" fmla="*/ 44 h 88"/>
                <a:gd name="T48" fmla="*/ 65 w 130"/>
                <a:gd name="T49" fmla="*/ 16 h 88"/>
                <a:gd name="T50" fmla="*/ 37 w 130"/>
                <a:gd name="T51" fmla="*/ 4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88">
                  <a:moveTo>
                    <a:pt x="24" y="28"/>
                  </a:moveTo>
                  <a:cubicBezTo>
                    <a:pt x="31" y="12"/>
                    <a:pt x="47" y="0"/>
                    <a:pt x="65" y="0"/>
                  </a:cubicBezTo>
                  <a:cubicBezTo>
                    <a:pt x="84" y="0"/>
                    <a:pt x="100" y="12"/>
                    <a:pt x="106" y="28"/>
                  </a:cubicBezTo>
                  <a:cubicBezTo>
                    <a:pt x="108" y="33"/>
                    <a:pt x="112" y="36"/>
                    <a:pt x="117" y="36"/>
                  </a:cubicBezTo>
                  <a:cubicBezTo>
                    <a:pt x="130" y="36"/>
                    <a:pt x="130" y="36"/>
                    <a:pt x="130" y="36"/>
                  </a:cubicBezTo>
                  <a:cubicBezTo>
                    <a:pt x="130" y="53"/>
                    <a:pt x="130" y="53"/>
                    <a:pt x="130" y="53"/>
                  </a:cubicBezTo>
                  <a:cubicBezTo>
                    <a:pt x="117" y="53"/>
                    <a:pt x="117" y="53"/>
                    <a:pt x="117" y="53"/>
                  </a:cubicBezTo>
                  <a:cubicBezTo>
                    <a:pt x="112" y="53"/>
                    <a:pt x="108" y="56"/>
                    <a:pt x="106" y="60"/>
                  </a:cubicBezTo>
                  <a:cubicBezTo>
                    <a:pt x="100" y="76"/>
                    <a:pt x="84" y="88"/>
                    <a:pt x="65" y="88"/>
                  </a:cubicBezTo>
                  <a:cubicBezTo>
                    <a:pt x="47" y="88"/>
                    <a:pt x="31" y="76"/>
                    <a:pt x="24" y="60"/>
                  </a:cubicBezTo>
                  <a:cubicBezTo>
                    <a:pt x="23" y="56"/>
                    <a:pt x="18" y="53"/>
                    <a:pt x="13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8" y="36"/>
                    <a:pt x="23" y="33"/>
                    <a:pt x="24" y="28"/>
                  </a:cubicBezTo>
                  <a:moveTo>
                    <a:pt x="48" y="44"/>
                  </a:moveTo>
                  <a:cubicBezTo>
                    <a:pt x="48" y="35"/>
                    <a:pt x="56" y="27"/>
                    <a:pt x="65" y="27"/>
                  </a:cubicBezTo>
                  <a:cubicBezTo>
                    <a:pt x="74" y="27"/>
                    <a:pt x="82" y="35"/>
                    <a:pt x="82" y="44"/>
                  </a:cubicBezTo>
                  <a:cubicBezTo>
                    <a:pt x="82" y="53"/>
                    <a:pt x="74" y="61"/>
                    <a:pt x="65" y="61"/>
                  </a:cubicBezTo>
                  <a:cubicBezTo>
                    <a:pt x="56" y="61"/>
                    <a:pt x="48" y="53"/>
                    <a:pt x="48" y="44"/>
                  </a:cubicBezTo>
                  <a:moveTo>
                    <a:pt x="37" y="44"/>
                  </a:moveTo>
                  <a:cubicBezTo>
                    <a:pt x="37" y="44"/>
                    <a:pt x="37" y="44"/>
                    <a:pt x="37" y="44"/>
                  </a:cubicBezTo>
                  <a:cubicBezTo>
                    <a:pt x="37" y="60"/>
                    <a:pt x="49" y="73"/>
                    <a:pt x="65" y="73"/>
                  </a:cubicBezTo>
                  <a:cubicBezTo>
                    <a:pt x="81" y="73"/>
                    <a:pt x="94" y="60"/>
                    <a:pt x="94" y="44"/>
                  </a:cubicBezTo>
                  <a:cubicBezTo>
                    <a:pt x="94" y="28"/>
                    <a:pt x="81" y="16"/>
                    <a:pt x="65" y="16"/>
                  </a:cubicBezTo>
                  <a:cubicBezTo>
                    <a:pt x="49" y="16"/>
                    <a:pt x="37" y="28"/>
                    <a:pt x="37" y="4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8" name="Freeform 120"/>
            <p:cNvSpPr>
              <a:spLocks/>
            </p:cNvSpPr>
            <p:nvPr/>
          </p:nvSpPr>
          <p:spPr bwMode="auto">
            <a:xfrm>
              <a:off x="3618" y="1788"/>
              <a:ext cx="122" cy="152"/>
            </a:xfrm>
            <a:custGeom>
              <a:avLst/>
              <a:gdLst>
                <a:gd name="T0" fmla="*/ 54 w 69"/>
                <a:gd name="T1" fmla="*/ 44 h 86"/>
                <a:gd name="T2" fmla="*/ 54 w 69"/>
                <a:gd name="T3" fmla="*/ 35 h 86"/>
                <a:gd name="T4" fmla="*/ 34 w 69"/>
                <a:gd name="T5" fmla="*/ 16 h 86"/>
                <a:gd name="T6" fmla="*/ 15 w 69"/>
                <a:gd name="T7" fmla="*/ 35 h 86"/>
                <a:gd name="T8" fmla="*/ 15 w 69"/>
                <a:gd name="T9" fmla="*/ 86 h 86"/>
                <a:gd name="T10" fmla="*/ 0 w 69"/>
                <a:gd name="T11" fmla="*/ 86 h 86"/>
                <a:gd name="T12" fmla="*/ 0 w 69"/>
                <a:gd name="T13" fmla="*/ 35 h 86"/>
                <a:gd name="T14" fmla="*/ 34 w 69"/>
                <a:gd name="T15" fmla="*/ 0 h 86"/>
                <a:gd name="T16" fmla="*/ 69 w 69"/>
                <a:gd name="T17" fmla="*/ 35 h 86"/>
                <a:gd name="T18" fmla="*/ 69 w 69"/>
                <a:gd name="T19" fmla="*/ 86 h 86"/>
                <a:gd name="T20" fmla="*/ 54 w 69"/>
                <a:gd name="T21" fmla="*/ 86 h 86"/>
                <a:gd name="T22" fmla="*/ 54 w 69"/>
                <a:gd name="T23" fmla="*/ 59 h 86"/>
                <a:gd name="T24" fmla="*/ 20 w 69"/>
                <a:gd name="T25" fmla="*/ 59 h 86"/>
                <a:gd name="T26" fmla="*/ 20 w 69"/>
                <a:gd name="T27" fmla="*/ 44 h 86"/>
                <a:gd name="T28" fmla="*/ 54 w 69"/>
                <a:gd name="T29" fmla="*/ 4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9" h="86">
                  <a:moveTo>
                    <a:pt x="54" y="44"/>
                  </a:moveTo>
                  <a:cubicBezTo>
                    <a:pt x="54" y="35"/>
                    <a:pt x="54" y="35"/>
                    <a:pt x="54" y="35"/>
                  </a:cubicBezTo>
                  <a:cubicBezTo>
                    <a:pt x="54" y="24"/>
                    <a:pt x="45" y="16"/>
                    <a:pt x="34" y="16"/>
                  </a:cubicBezTo>
                  <a:cubicBezTo>
                    <a:pt x="24" y="16"/>
                    <a:pt x="15" y="24"/>
                    <a:pt x="15" y="35"/>
                  </a:cubicBezTo>
                  <a:cubicBezTo>
                    <a:pt x="15" y="86"/>
                    <a:pt x="15" y="86"/>
                    <a:pt x="15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6"/>
                    <a:pt x="15" y="0"/>
                    <a:pt x="34" y="0"/>
                  </a:cubicBezTo>
                  <a:cubicBezTo>
                    <a:pt x="54" y="0"/>
                    <a:pt x="69" y="16"/>
                    <a:pt x="69" y="35"/>
                  </a:cubicBezTo>
                  <a:cubicBezTo>
                    <a:pt x="69" y="86"/>
                    <a:pt x="69" y="86"/>
                    <a:pt x="69" y="86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59"/>
                    <a:pt x="54" y="59"/>
                    <a:pt x="54" y="59"/>
                  </a:cubicBezTo>
                  <a:cubicBezTo>
                    <a:pt x="20" y="59"/>
                    <a:pt x="20" y="59"/>
                    <a:pt x="20" y="59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54" y="44"/>
                    <a:pt x="54" y="44"/>
                    <a:pt x="54" y="4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35179119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jdelijke aanduiding voor afbeelding 2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3049200" cy="6858000"/>
          </a:xfrm>
        </p:spPr>
        <p:txBody>
          <a:bodyPr tIns="72000" bIns="72000" anchor="b" anchorCtr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Insert image</a:t>
            </a:r>
          </a:p>
        </p:txBody>
      </p:sp>
      <p:sp>
        <p:nvSpPr>
          <p:cNvPr id="46" name="Tijdelijke aanduiding voor afbeelding 26"/>
          <p:cNvSpPr>
            <a:spLocks noGrp="1"/>
          </p:cNvSpPr>
          <p:nvPr>
            <p:ph type="pic" sz="quarter" idx="14" hasCustomPrompt="1"/>
          </p:nvPr>
        </p:nvSpPr>
        <p:spPr>
          <a:xfrm>
            <a:off x="3047600" y="0"/>
            <a:ext cx="3049200" cy="6858000"/>
          </a:xfrm>
        </p:spPr>
        <p:txBody>
          <a:bodyPr tIns="72000" bIns="72000" anchor="b" anchorCtr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Insert image</a:t>
            </a:r>
          </a:p>
        </p:txBody>
      </p:sp>
      <p:sp>
        <p:nvSpPr>
          <p:cNvPr id="47" name="Tijdelijke aanduiding voor afbeelding 26"/>
          <p:cNvSpPr>
            <a:spLocks noGrp="1"/>
          </p:cNvSpPr>
          <p:nvPr>
            <p:ph type="pic" sz="quarter" idx="15" hasCustomPrompt="1"/>
          </p:nvPr>
        </p:nvSpPr>
        <p:spPr>
          <a:xfrm>
            <a:off x="6095200" y="0"/>
            <a:ext cx="3049200" cy="6858000"/>
          </a:xfrm>
        </p:spPr>
        <p:txBody>
          <a:bodyPr tIns="72000" bIns="72000" anchor="b" anchorCtr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Insert image</a:t>
            </a:r>
          </a:p>
        </p:txBody>
      </p:sp>
      <p:sp>
        <p:nvSpPr>
          <p:cNvPr id="60" name="Tijdelijke aanduiding voor afbeelding 26"/>
          <p:cNvSpPr>
            <a:spLocks noGrp="1"/>
          </p:cNvSpPr>
          <p:nvPr>
            <p:ph type="pic" sz="quarter" idx="16" hasCustomPrompt="1"/>
          </p:nvPr>
        </p:nvSpPr>
        <p:spPr>
          <a:xfrm>
            <a:off x="9142800" y="0"/>
            <a:ext cx="3049200" cy="6858000"/>
          </a:xfrm>
        </p:spPr>
        <p:txBody>
          <a:bodyPr tIns="72000" bIns="72000" anchor="b" anchorCtr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Insert image</a:t>
            </a:r>
          </a:p>
        </p:txBody>
      </p:sp>
      <p:sp>
        <p:nvSpPr>
          <p:cNvPr id="31" name="Tijdelijke aanduiding voor tekst 30"/>
          <p:cNvSpPr>
            <a:spLocks noGrp="1"/>
          </p:cNvSpPr>
          <p:nvPr>
            <p:ph type="body" sz="quarter" idx="17" hasCustomPrompt="1"/>
          </p:nvPr>
        </p:nvSpPr>
        <p:spPr>
          <a:xfrm>
            <a:off x="570600" y="2475000"/>
            <a:ext cx="1908000" cy="1908000"/>
          </a:xfrm>
          <a:solidFill>
            <a:schemeClr val="bg1"/>
          </a:solidFill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Chapter 1</a:t>
            </a:r>
          </a:p>
        </p:txBody>
      </p:sp>
      <p:sp>
        <p:nvSpPr>
          <p:cNvPr id="61" name="Tijdelijke aanduiding voor tekst 30"/>
          <p:cNvSpPr>
            <a:spLocks noGrp="1"/>
          </p:cNvSpPr>
          <p:nvPr>
            <p:ph type="body" sz="quarter" idx="18" hasCustomPrompt="1"/>
          </p:nvPr>
        </p:nvSpPr>
        <p:spPr>
          <a:xfrm>
            <a:off x="3618200" y="2475000"/>
            <a:ext cx="1908000" cy="1908000"/>
          </a:xfrm>
          <a:solidFill>
            <a:schemeClr val="bg1"/>
          </a:solidFill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Chapter 2</a:t>
            </a:r>
          </a:p>
        </p:txBody>
      </p:sp>
      <p:sp>
        <p:nvSpPr>
          <p:cNvPr id="62" name="Tijdelijke aanduiding voor tekst 30"/>
          <p:cNvSpPr>
            <a:spLocks noGrp="1"/>
          </p:cNvSpPr>
          <p:nvPr>
            <p:ph type="body" sz="quarter" idx="19" hasCustomPrompt="1"/>
          </p:nvPr>
        </p:nvSpPr>
        <p:spPr>
          <a:xfrm>
            <a:off x="6665800" y="2475000"/>
            <a:ext cx="1908000" cy="1908000"/>
          </a:xfrm>
          <a:solidFill>
            <a:schemeClr val="bg1"/>
          </a:solidFill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Chapter 3</a:t>
            </a:r>
          </a:p>
        </p:txBody>
      </p:sp>
      <p:sp>
        <p:nvSpPr>
          <p:cNvPr id="63" name="Tijdelijke aanduiding voor tekst 30"/>
          <p:cNvSpPr>
            <a:spLocks noGrp="1"/>
          </p:cNvSpPr>
          <p:nvPr>
            <p:ph type="body" sz="quarter" idx="20" hasCustomPrompt="1"/>
          </p:nvPr>
        </p:nvSpPr>
        <p:spPr>
          <a:xfrm>
            <a:off x="9713400" y="2475000"/>
            <a:ext cx="1908000" cy="1908000"/>
          </a:xfrm>
          <a:solidFill>
            <a:schemeClr val="bg1"/>
          </a:solidFill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Chapter 4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7B3FD5CE-A3B4-4581-86E7-2B72FE12CCC4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grpSp>
        <p:nvGrpSpPr>
          <p:cNvPr id="5" name="Group 100"/>
          <p:cNvGrpSpPr>
            <a:grpSpLocks noChangeAspect="1"/>
          </p:cNvGrpSpPr>
          <p:nvPr userDrawn="1"/>
        </p:nvGrpSpPr>
        <p:grpSpPr bwMode="auto">
          <a:xfrm>
            <a:off x="319087" y="319088"/>
            <a:ext cx="950119" cy="950119"/>
            <a:chOff x="3360" y="1680"/>
            <a:chExt cx="962" cy="962"/>
          </a:xfrm>
        </p:grpSpPr>
        <p:sp>
          <p:nvSpPr>
            <p:cNvPr id="7" name="Rectangle 101"/>
            <p:cNvSpPr>
              <a:spLocks noChangeArrowheads="1"/>
            </p:cNvSpPr>
            <p:nvPr/>
          </p:nvSpPr>
          <p:spPr bwMode="auto">
            <a:xfrm>
              <a:off x="3360" y="1680"/>
              <a:ext cx="962" cy="9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8" name="Rectangle 102"/>
            <p:cNvSpPr>
              <a:spLocks noChangeArrowheads="1"/>
            </p:cNvSpPr>
            <p:nvPr/>
          </p:nvSpPr>
          <p:spPr bwMode="auto">
            <a:xfrm>
              <a:off x="3390" y="2311"/>
              <a:ext cx="902" cy="30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9" name="Rectangle 103"/>
            <p:cNvSpPr>
              <a:spLocks noChangeArrowheads="1"/>
            </p:cNvSpPr>
            <p:nvPr/>
          </p:nvSpPr>
          <p:spPr bwMode="auto">
            <a:xfrm>
              <a:off x="3390" y="1710"/>
              <a:ext cx="902" cy="60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0" name="Freeform 104"/>
            <p:cNvSpPr>
              <a:spLocks/>
            </p:cNvSpPr>
            <p:nvPr/>
          </p:nvSpPr>
          <p:spPr bwMode="auto">
            <a:xfrm>
              <a:off x="3685" y="2474"/>
              <a:ext cx="52" cy="74"/>
            </a:xfrm>
            <a:custGeom>
              <a:avLst/>
              <a:gdLst>
                <a:gd name="T0" fmla="*/ 17 w 29"/>
                <a:gd name="T1" fmla="*/ 42 h 42"/>
                <a:gd name="T2" fmla="*/ 12 w 29"/>
                <a:gd name="T3" fmla="*/ 42 h 42"/>
                <a:gd name="T4" fmla="*/ 0 w 29"/>
                <a:gd name="T5" fmla="*/ 0 h 42"/>
                <a:gd name="T6" fmla="*/ 6 w 29"/>
                <a:gd name="T7" fmla="*/ 0 h 42"/>
                <a:gd name="T8" fmla="*/ 13 w 29"/>
                <a:gd name="T9" fmla="*/ 30 h 42"/>
                <a:gd name="T10" fmla="*/ 15 w 29"/>
                <a:gd name="T11" fmla="*/ 35 h 42"/>
                <a:gd name="T12" fmla="*/ 15 w 29"/>
                <a:gd name="T13" fmla="*/ 35 h 42"/>
                <a:gd name="T14" fmla="*/ 16 w 29"/>
                <a:gd name="T15" fmla="*/ 30 h 42"/>
                <a:gd name="T16" fmla="*/ 24 w 29"/>
                <a:gd name="T17" fmla="*/ 0 h 42"/>
                <a:gd name="T18" fmla="*/ 29 w 29"/>
                <a:gd name="T19" fmla="*/ 0 h 42"/>
                <a:gd name="T20" fmla="*/ 17 w 29"/>
                <a:gd name="T21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" h="42">
                  <a:moveTo>
                    <a:pt x="17" y="42"/>
                  </a:moveTo>
                  <a:cubicBezTo>
                    <a:pt x="12" y="42"/>
                    <a:pt x="12" y="42"/>
                    <a:pt x="12" y="4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2"/>
                    <a:pt x="15" y="35"/>
                    <a:pt x="15" y="35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5"/>
                    <a:pt x="15" y="32"/>
                    <a:pt x="16" y="3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17" y="42"/>
                    <a:pt x="17" y="42"/>
                    <a:pt x="17" y="4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1" name="Freeform 105"/>
            <p:cNvSpPr>
              <a:spLocks noEditPoints="1"/>
            </p:cNvSpPr>
            <p:nvPr/>
          </p:nvSpPr>
          <p:spPr bwMode="auto">
            <a:xfrm>
              <a:off x="3745" y="2469"/>
              <a:ext cx="13" cy="79"/>
            </a:xfrm>
            <a:custGeom>
              <a:avLst/>
              <a:gdLst>
                <a:gd name="T0" fmla="*/ 3 w 7"/>
                <a:gd name="T1" fmla="*/ 6 h 45"/>
                <a:gd name="T2" fmla="*/ 0 w 7"/>
                <a:gd name="T3" fmla="*/ 3 h 45"/>
                <a:gd name="T4" fmla="*/ 3 w 7"/>
                <a:gd name="T5" fmla="*/ 0 h 45"/>
                <a:gd name="T6" fmla="*/ 7 w 7"/>
                <a:gd name="T7" fmla="*/ 3 h 45"/>
                <a:gd name="T8" fmla="*/ 3 w 7"/>
                <a:gd name="T9" fmla="*/ 6 h 45"/>
                <a:gd name="T10" fmla="*/ 1 w 7"/>
                <a:gd name="T11" fmla="*/ 12 h 45"/>
                <a:gd name="T12" fmla="*/ 6 w 7"/>
                <a:gd name="T13" fmla="*/ 12 h 45"/>
                <a:gd name="T14" fmla="*/ 6 w 7"/>
                <a:gd name="T15" fmla="*/ 45 h 45"/>
                <a:gd name="T16" fmla="*/ 1 w 7"/>
                <a:gd name="T17" fmla="*/ 45 h 45"/>
                <a:gd name="T18" fmla="*/ 1 w 7"/>
                <a:gd name="T19" fmla="*/ 1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45">
                  <a:moveTo>
                    <a:pt x="3" y="6"/>
                  </a:moveTo>
                  <a:cubicBezTo>
                    <a:pt x="2" y="6"/>
                    <a:pt x="0" y="5"/>
                    <a:pt x="0" y="3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5" y="0"/>
                    <a:pt x="7" y="2"/>
                    <a:pt x="7" y="3"/>
                  </a:cubicBezTo>
                  <a:cubicBezTo>
                    <a:pt x="7" y="5"/>
                    <a:pt x="5" y="6"/>
                    <a:pt x="3" y="6"/>
                  </a:cubicBezTo>
                  <a:moveTo>
                    <a:pt x="1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1" y="45"/>
                    <a:pt x="1" y="45"/>
                    <a:pt x="1" y="45"/>
                  </a:cubicBezTo>
                  <a:lnTo>
                    <a:pt x="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2" name="Freeform 106"/>
            <p:cNvSpPr>
              <a:spLocks/>
            </p:cNvSpPr>
            <p:nvPr/>
          </p:nvSpPr>
          <p:spPr bwMode="auto">
            <a:xfrm>
              <a:off x="3768" y="2490"/>
              <a:ext cx="34" cy="58"/>
            </a:xfrm>
            <a:custGeom>
              <a:avLst/>
              <a:gdLst>
                <a:gd name="T0" fmla="*/ 8 w 19"/>
                <a:gd name="T1" fmla="*/ 33 h 33"/>
                <a:gd name="T2" fmla="*/ 0 w 19"/>
                <a:gd name="T3" fmla="*/ 31 h 33"/>
                <a:gd name="T4" fmla="*/ 1 w 19"/>
                <a:gd name="T5" fmla="*/ 28 h 33"/>
                <a:gd name="T6" fmla="*/ 8 w 19"/>
                <a:gd name="T7" fmla="*/ 29 h 33"/>
                <a:gd name="T8" fmla="*/ 14 w 19"/>
                <a:gd name="T9" fmla="*/ 24 h 33"/>
                <a:gd name="T10" fmla="*/ 8 w 19"/>
                <a:gd name="T11" fmla="*/ 18 h 33"/>
                <a:gd name="T12" fmla="*/ 1 w 19"/>
                <a:gd name="T13" fmla="*/ 9 h 33"/>
                <a:gd name="T14" fmla="*/ 10 w 19"/>
                <a:gd name="T15" fmla="*/ 0 h 33"/>
                <a:gd name="T16" fmla="*/ 18 w 19"/>
                <a:gd name="T17" fmla="*/ 2 h 33"/>
                <a:gd name="T18" fmla="*/ 17 w 19"/>
                <a:gd name="T19" fmla="*/ 5 h 33"/>
                <a:gd name="T20" fmla="*/ 11 w 19"/>
                <a:gd name="T21" fmla="*/ 3 h 33"/>
                <a:gd name="T22" fmla="*/ 6 w 19"/>
                <a:gd name="T23" fmla="*/ 8 h 33"/>
                <a:gd name="T24" fmla="*/ 11 w 19"/>
                <a:gd name="T25" fmla="*/ 14 h 33"/>
                <a:gd name="T26" fmla="*/ 19 w 19"/>
                <a:gd name="T27" fmla="*/ 24 h 33"/>
                <a:gd name="T28" fmla="*/ 8 w 19"/>
                <a:gd name="T2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" h="33">
                  <a:moveTo>
                    <a:pt x="8" y="33"/>
                  </a:moveTo>
                  <a:cubicBezTo>
                    <a:pt x="5" y="33"/>
                    <a:pt x="2" y="32"/>
                    <a:pt x="0" y="31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3" y="29"/>
                    <a:pt x="5" y="29"/>
                    <a:pt x="8" y="29"/>
                  </a:cubicBezTo>
                  <a:cubicBezTo>
                    <a:pt x="11" y="29"/>
                    <a:pt x="14" y="27"/>
                    <a:pt x="14" y="24"/>
                  </a:cubicBezTo>
                  <a:cubicBezTo>
                    <a:pt x="14" y="21"/>
                    <a:pt x="12" y="19"/>
                    <a:pt x="8" y="18"/>
                  </a:cubicBezTo>
                  <a:cubicBezTo>
                    <a:pt x="2" y="15"/>
                    <a:pt x="1" y="12"/>
                    <a:pt x="1" y="9"/>
                  </a:cubicBezTo>
                  <a:cubicBezTo>
                    <a:pt x="1" y="4"/>
                    <a:pt x="5" y="0"/>
                    <a:pt x="10" y="0"/>
                  </a:cubicBezTo>
                  <a:cubicBezTo>
                    <a:pt x="14" y="0"/>
                    <a:pt x="16" y="1"/>
                    <a:pt x="18" y="2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6" y="4"/>
                    <a:pt x="14" y="3"/>
                    <a:pt x="11" y="3"/>
                  </a:cubicBezTo>
                  <a:cubicBezTo>
                    <a:pt x="8" y="3"/>
                    <a:pt x="6" y="6"/>
                    <a:pt x="6" y="8"/>
                  </a:cubicBezTo>
                  <a:cubicBezTo>
                    <a:pt x="6" y="12"/>
                    <a:pt x="8" y="13"/>
                    <a:pt x="11" y="14"/>
                  </a:cubicBezTo>
                  <a:cubicBezTo>
                    <a:pt x="18" y="17"/>
                    <a:pt x="19" y="20"/>
                    <a:pt x="19" y="24"/>
                  </a:cubicBezTo>
                  <a:cubicBezTo>
                    <a:pt x="19" y="29"/>
                    <a:pt x="15" y="33"/>
                    <a:pt x="8" y="3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3" name="Freeform 107"/>
            <p:cNvSpPr>
              <a:spLocks noEditPoints="1"/>
            </p:cNvSpPr>
            <p:nvPr/>
          </p:nvSpPr>
          <p:spPr bwMode="auto">
            <a:xfrm>
              <a:off x="3814" y="2469"/>
              <a:ext cx="11" cy="79"/>
            </a:xfrm>
            <a:custGeom>
              <a:avLst/>
              <a:gdLst>
                <a:gd name="T0" fmla="*/ 3 w 6"/>
                <a:gd name="T1" fmla="*/ 6 h 45"/>
                <a:gd name="T2" fmla="*/ 0 w 6"/>
                <a:gd name="T3" fmla="*/ 3 h 45"/>
                <a:gd name="T4" fmla="*/ 3 w 6"/>
                <a:gd name="T5" fmla="*/ 0 h 45"/>
                <a:gd name="T6" fmla="*/ 6 w 6"/>
                <a:gd name="T7" fmla="*/ 3 h 45"/>
                <a:gd name="T8" fmla="*/ 3 w 6"/>
                <a:gd name="T9" fmla="*/ 6 h 45"/>
                <a:gd name="T10" fmla="*/ 1 w 6"/>
                <a:gd name="T11" fmla="*/ 12 h 45"/>
                <a:gd name="T12" fmla="*/ 6 w 6"/>
                <a:gd name="T13" fmla="*/ 12 h 45"/>
                <a:gd name="T14" fmla="*/ 6 w 6"/>
                <a:gd name="T15" fmla="*/ 45 h 45"/>
                <a:gd name="T16" fmla="*/ 1 w 6"/>
                <a:gd name="T17" fmla="*/ 45 h 45"/>
                <a:gd name="T18" fmla="*/ 1 w 6"/>
                <a:gd name="T19" fmla="*/ 1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45">
                  <a:moveTo>
                    <a:pt x="3" y="6"/>
                  </a:moveTo>
                  <a:cubicBezTo>
                    <a:pt x="1" y="6"/>
                    <a:pt x="0" y="5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6" y="2"/>
                    <a:pt x="6" y="3"/>
                  </a:cubicBezTo>
                  <a:cubicBezTo>
                    <a:pt x="6" y="5"/>
                    <a:pt x="5" y="6"/>
                    <a:pt x="3" y="6"/>
                  </a:cubicBezTo>
                  <a:moveTo>
                    <a:pt x="1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1" y="45"/>
                    <a:pt x="1" y="45"/>
                    <a:pt x="1" y="45"/>
                  </a:cubicBezTo>
                  <a:lnTo>
                    <a:pt x="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4" name="Freeform 108"/>
            <p:cNvSpPr>
              <a:spLocks noEditPoints="1"/>
            </p:cNvSpPr>
            <p:nvPr/>
          </p:nvSpPr>
          <p:spPr bwMode="auto">
            <a:xfrm>
              <a:off x="3841" y="2465"/>
              <a:ext cx="42" cy="83"/>
            </a:xfrm>
            <a:custGeom>
              <a:avLst/>
              <a:gdLst>
                <a:gd name="T0" fmla="*/ 9 w 24"/>
                <a:gd name="T1" fmla="*/ 47 h 47"/>
                <a:gd name="T2" fmla="*/ 0 w 24"/>
                <a:gd name="T3" fmla="*/ 45 h 47"/>
                <a:gd name="T4" fmla="*/ 0 w 24"/>
                <a:gd name="T5" fmla="*/ 0 h 47"/>
                <a:gd name="T6" fmla="*/ 5 w 24"/>
                <a:gd name="T7" fmla="*/ 0 h 47"/>
                <a:gd name="T8" fmla="*/ 5 w 24"/>
                <a:gd name="T9" fmla="*/ 16 h 47"/>
                <a:gd name="T10" fmla="*/ 11 w 24"/>
                <a:gd name="T11" fmla="*/ 14 h 47"/>
                <a:gd name="T12" fmla="*/ 24 w 24"/>
                <a:gd name="T13" fmla="*/ 30 h 47"/>
                <a:gd name="T14" fmla="*/ 9 w 24"/>
                <a:gd name="T15" fmla="*/ 47 h 47"/>
                <a:gd name="T16" fmla="*/ 10 w 24"/>
                <a:gd name="T17" fmla="*/ 17 h 47"/>
                <a:gd name="T18" fmla="*/ 5 w 24"/>
                <a:gd name="T19" fmla="*/ 18 h 47"/>
                <a:gd name="T20" fmla="*/ 5 w 24"/>
                <a:gd name="T21" fmla="*/ 43 h 47"/>
                <a:gd name="T22" fmla="*/ 9 w 24"/>
                <a:gd name="T23" fmla="*/ 44 h 47"/>
                <a:gd name="T24" fmla="*/ 19 w 24"/>
                <a:gd name="T25" fmla="*/ 30 h 47"/>
                <a:gd name="T26" fmla="*/ 10 w 24"/>
                <a:gd name="T27" fmla="*/ 1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" h="47">
                  <a:moveTo>
                    <a:pt x="9" y="47"/>
                  </a:moveTo>
                  <a:cubicBezTo>
                    <a:pt x="5" y="47"/>
                    <a:pt x="2" y="46"/>
                    <a:pt x="0" y="4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6" y="15"/>
                    <a:pt x="8" y="14"/>
                    <a:pt x="11" y="14"/>
                  </a:cubicBezTo>
                  <a:cubicBezTo>
                    <a:pt x="19" y="14"/>
                    <a:pt x="24" y="20"/>
                    <a:pt x="24" y="30"/>
                  </a:cubicBezTo>
                  <a:cubicBezTo>
                    <a:pt x="24" y="40"/>
                    <a:pt x="19" y="47"/>
                    <a:pt x="9" y="47"/>
                  </a:cubicBezTo>
                  <a:moveTo>
                    <a:pt x="10" y="17"/>
                  </a:moveTo>
                  <a:cubicBezTo>
                    <a:pt x="8" y="17"/>
                    <a:pt x="6" y="18"/>
                    <a:pt x="5" y="18"/>
                  </a:cubicBezTo>
                  <a:cubicBezTo>
                    <a:pt x="5" y="43"/>
                    <a:pt x="5" y="43"/>
                    <a:pt x="5" y="43"/>
                  </a:cubicBezTo>
                  <a:cubicBezTo>
                    <a:pt x="6" y="44"/>
                    <a:pt x="8" y="44"/>
                    <a:pt x="9" y="44"/>
                  </a:cubicBezTo>
                  <a:cubicBezTo>
                    <a:pt x="16" y="44"/>
                    <a:pt x="19" y="38"/>
                    <a:pt x="19" y="30"/>
                  </a:cubicBezTo>
                  <a:cubicBezTo>
                    <a:pt x="19" y="23"/>
                    <a:pt x="16" y="17"/>
                    <a:pt x="10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5" name="Rectangle 109"/>
            <p:cNvSpPr>
              <a:spLocks noChangeArrowheads="1"/>
            </p:cNvSpPr>
            <p:nvPr/>
          </p:nvSpPr>
          <p:spPr bwMode="auto">
            <a:xfrm>
              <a:off x="3897" y="2465"/>
              <a:ext cx="9" cy="8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6" name="Freeform 110"/>
            <p:cNvSpPr>
              <a:spLocks/>
            </p:cNvSpPr>
            <p:nvPr/>
          </p:nvSpPr>
          <p:spPr bwMode="auto">
            <a:xfrm>
              <a:off x="3917" y="2490"/>
              <a:ext cx="46" cy="81"/>
            </a:xfrm>
            <a:custGeom>
              <a:avLst/>
              <a:gdLst>
                <a:gd name="T0" fmla="*/ 11 w 26"/>
                <a:gd name="T1" fmla="*/ 46 h 46"/>
                <a:gd name="T2" fmla="*/ 6 w 26"/>
                <a:gd name="T3" fmla="*/ 46 h 46"/>
                <a:gd name="T4" fmla="*/ 11 w 26"/>
                <a:gd name="T5" fmla="*/ 33 h 46"/>
                <a:gd name="T6" fmla="*/ 0 w 26"/>
                <a:gd name="T7" fmla="*/ 0 h 46"/>
                <a:gd name="T8" fmla="*/ 6 w 26"/>
                <a:gd name="T9" fmla="*/ 0 h 46"/>
                <a:gd name="T10" fmla="*/ 13 w 26"/>
                <a:gd name="T11" fmla="*/ 24 h 46"/>
                <a:gd name="T12" fmla="*/ 13 w 26"/>
                <a:gd name="T13" fmla="*/ 28 h 46"/>
                <a:gd name="T14" fmla="*/ 14 w 26"/>
                <a:gd name="T15" fmla="*/ 28 h 46"/>
                <a:gd name="T16" fmla="*/ 14 w 26"/>
                <a:gd name="T17" fmla="*/ 24 h 46"/>
                <a:gd name="T18" fmla="*/ 21 w 26"/>
                <a:gd name="T19" fmla="*/ 0 h 46"/>
                <a:gd name="T20" fmla="*/ 26 w 26"/>
                <a:gd name="T21" fmla="*/ 0 h 46"/>
                <a:gd name="T22" fmla="*/ 11 w 26"/>
                <a:gd name="T2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" h="46">
                  <a:moveTo>
                    <a:pt x="11" y="46"/>
                  </a:moveTo>
                  <a:cubicBezTo>
                    <a:pt x="6" y="46"/>
                    <a:pt x="6" y="46"/>
                    <a:pt x="6" y="46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6"/>
                    <a:pt x="13" y="28"/>
                    <a:pt x="13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28"/>
                    <a:pt x="14" y="26"/>
                    <a:pt x="14" y="24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1" y="46"/>
                    <a:pt x="11" y="46"/>
                    <a:pt x="11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7" name="Freeform 111"/>
            <p:cNvSpPr>
              <a:spLocks/>
            </p:cNvSpPr>
            <p:nvPr/>
          </p:nvSpPr>
          <p:spPr bwMode="auto">
            <a:xfrm>
              <a:off x="3998" y="2490"/>
              <a:ext cx="46" cy="81"/>
            </a:xfrm>
            <a:custGeom>
              <a:avLst/>
              <a:gdLst>
                <a:gd name="T0" fmla="*/ 11 w 26"/>
                <a:gd name="T1" fmla="*/ 46 h 46"/>
                <a:gd name="T2" fmla="*/ 6 w 26"/>
                <a:gd name="T3" fmla="*/ 46 h 46"/>
                <a:gd name="T4" fmla="*/ 11 w 26"/>
                <a:gd name="T5" fmla="*/ 33 h 46"/>
                <a:gd name="T6" fmla="*/ 0 w 26"/>
                <a:gd name="T7" fmla="*/ 0 h 46"/>
                <a:gd name="T8" fmla="*/ 6 w 26"/>
                <a:gd name="T9" fmla="*/ 0 h 46"/>
                <a:gd name="T10" fmla="*/ 12 w 26"/>
                <a:gd name="T11" fmla="*/ 24 h 46"/>
                <a:gd name="T12" fmla="*/ 13 w 26"/>
                <a:gd name="T13" fmla="*/ 28 h 46"/>
                <a:gd name="T14" fmla="*/ 13 w 26"/>
                <a:gd name="T15" fmla="*/ 28 h 46"/>
                <a:gd name="T16" fmla="*/ 14 w 26"/>
                <a:gd name="T17" fmla="*/ 24 h 46"/>
                <a:gd name="T18" fmla="*/ 21 w 26"/>
                <a:gd name="T19" fmla="*/ 0 h 46"/>
                <a:gd name="T20" fmla="*/ 26 w 26"/>
                <a:gd name="T21" fmla="*/ 0 h 46"/>
                <a:gd name="T22" fmla="*/ 11 w 26"/>
                <a:gd name="T2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" h="46">
                  <a:moveTo>
                    <a:pt x="11" y="46"/>
                  </a:moveTo>
                  <a:cubicBezTo>
                    <a:pt x="6" y="46"/>
                    <a:pt x="6" y="46"/>
                    <a:pt x="6" y="46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3" y="26"/>
                    <a:pt x="13" y="28"/>
                    <a:pt x="13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8"/>
                    <a:pt x="14" y="26"/>
                    <a:pt x="14" y="24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1" y="46"/>
                    <a:pt x="11" y="46"/>
                    <a:pt x="11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8" name="Freeform 112"/>
            <p:cNvSpPr>
              <a:spLocks noEditPoints="1"/>
            </p:cNvSpPr>
            <p:nvPr/>
          </p:nvSpPr>
          <p:spPr bwMode="auto">
            <a:xfrm>
              <a:off x="4051" y="2490"/>
              <a:ext cx="44" cy="58"/>
            </a:xfrm>
            <a:custGeom>
              <a:avLst/>
              <a:gdLst>
                <a:gd name="T0" fmla="*/ 13 w 25"/>
                <a:gd name="T1" fmla="*/ 33 h 33"/>
                <a:gd name="T2" fmla="*/ 0 w 25"/>
                <a:gd name="T3" fmla="*/ 17 h 33"/>
                <a:gd name="T4" fmla="*/ 13 w 25"/>
                <a:gd name="T5" fmla="*/ 0 h 33"/>
                <a:gd name="T6" fmla="*/ 25 w 25"/>
                <a:gd name="T7" fmla="*/ 17 h 33"/>
                <a:gd name="T8" fmla="*/ 13 w 25"/>
                <a:gd name="T9" fmla="*/ 33 h 33"/>
                <a:gd name="T10" fmla="*/ 13 w 25"/>
                <a:gd name="T11" fmla="*/ 3 h 33"/>
                <a:gd name="T12" fmla="*/ 5 w 25"/>
                <a:gd name="T13" fmla="*/ 17 h 33"/>
                <a:gd name="T14" fmla="*/ 13 w 25"/>
                <a:gd name="T15" fmla="*/ 30 h 33"/>
                <a:gd name="T16" fmla="*/ 20 w 25"/>
                <a:gd name="T17" fmla="*/ 17 h 33"/>
                <a:gd name="T18" fmla="*/ 13 w 25"/>
                <a:gd name="T1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33">
                  <a:moveTo>
                    <a:pt x="13" y="33"/>
                  </a:moveTo>
                  <a:cubicBezTo>
                    <a:pt x="4" y="33"/>
                    <a:pt x="0" y="26"/>
                    <a:pt x="0" y="17"/>
                  </a:cubicBezTo>
                  <a:cubicBezTo>
                    <a:pt x="0" y="7"/>
                    <a:pt x="4" y="0"/>
                    <a:pt x="13" y="0"/>
                  </a:cubicBezTo>
                  <a:cubicBezTo>
                    <a:pt x="22" y="0"/>
                    <a:pt x="25" y="7"/>
                    <a:pt x="25" y="17"/>
                  </a:cubicBezTo>
                  <a:cubicBezTo>
                    <a:pt x="25" y="26"/>
                    <a:pt x="21" y="33"/>
                    <a:pt x="13" y="33"/>
                  </a:cubicBezTo>
                  <a:moveTo>
                    <a:pt x="13" y="3"/>
                  </a:moveTo>
                  <a:cubicBezTo>
                    <a:pt x="7" y="3"/>
                    <a:pt x="5" y="10"/>
                    <a:pt x="5" y="17"/>
                  </a:cubicBezTo>
                  <a:cubicBezTo>
                    <a:pt x="5" y="23"/>
                    <a:pt x="7" y="30"/>
                    <a:pt x="13" y="30"/>
                  </a:cubicBezTo>
                  <a:cubicBezTo>
                    <a:pt x="19" y="30"/>
                    <a:pt x="20" y="23"/>
                    <a:pt x="20" y="17"/>
                  </a:cubicBezTo>
                  <a:cubicBezTo>
                    <a:pt x="20" y="10"/>
                    <a:pt x="19" y="3"/>
                    <a:pt x="13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9" name="Freeform 113"/>
            <p:cNvSpPr>
              <a:spLocks/>
            </p:cNvSpPr>
            <p:nvPr/>
          </p:nvSpPr>
          <p:spPr bwMode="auto">
            <a:xfrm>
              <a:off x="4110" y="2490"/>
              <a:ext cx="39" cy="58"/>
            </a:xfrm>
            <a:custGeom>
              <a:avLst/>
              <a:gdLst>
                <a:gd name="T0" fmla="*/ 11 w 22"/>
                <a:gd name="T1" fmla="*/ 33 h 33"/>
                <a:gd name="T2" fmla="*/ 0 w 22"/>
                <a:gd name="T3" fmla="*/ 23 h 33"/>
                <a:gd name="T4" fmla="*/ 0 w 22"/>
                <a:gd name="T5" fmla="*/ 0 h 33"/>
                <a:gd name="T6" fmla="*/ 5 w 22"/>
                <a:gd name="T7" fmla="*/ 0 h 33"/>
                <a:gd name="T8" fmla="*/ 5 w 22"/>
                <a:gd name="T9" fmla="*/ 23 h 33"/>
                <a:gd name="T10" fmla="*/ 11 w 22"/>
                <a:gd name="T11" fmla="*/ 30 h 33"/>
                <a:gd name="T12" fmla="*/ 17 w 22"/>
                <a:gd name="T13" fmla="*/ 28 h 33"/>
                <a:gd name="T14" fmla="*/ 17 w 22"/>
                <a:gd name="T15" fmla="*/ 0 h 33"/>
                <a:gd name="T16" fmla="*/ 22 w 22"/>
                <a:gd name="T17" fmla="*/ 0 h 33"/>
                <a:gd name="T18" fmla="*/ 22 w 22"/>
                <a:gd name="T19" fmla="*/ 31 h 33"/>
                <a:gd name="T20" fmla="*/ 11 w 22"/>
                <a:gd name="T21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33">
                  <a:moveTo>
                    <a:pt x="11" y="33"/>
                  </a:moveTo>
                  <a:cubicBezTo>
                    <a:pt x="3" y="33"/>
                    <a:pt x="0" y="29"/>
                    <a:pt x="0" y="2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7"/>
                    <a:pt x="7" y="30"/>
                    <a:pt x="11" y="30"/>
                  </a:cubicBezTo>
                  <a:cubicBezTo>
                    <a:pt x="14" y="30"/>
                    <a:pt x="16" y="29"/>
                    <a:pt x="17" y="28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0" y="32"/>
                    <a:pt x="16" y="33"/>
                    <a:pt x="11" y="3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20" name="Freeform 114"/>
            <p:cNvSpPr>
              <a:spLocks/>
            </p:cNvSpPr>
            <p:nvPr/>
          </p:nvSpPr>
          <p:spPr bwMode="auto">
            <a:xfrm>
              <a:off x="4164" y="2490"/>
              <a:ext cx="25" cy="58"/>
            </a:xfrm>
            <a:custGeom>
              <a:avLst/>
              <a:gdLst>
                <a:gd name="T0" fmla="*/ 13 w 14"/>
                <a:gd name="T1" fmla="*/ 4 h 33"/>
                <a:gd name="T2" fmla="*/ 5 w 14"/>
                <a:gd name="T3" fmla="*/ 5 h 33"/>
                <a:gd name="T4" fmla="*/ 5 w 14"/>
                <a:gd name="T5" fmla="*/ 33 h 33"/>
                <a:gd name="T6" fmla="*/ 0 w 14"/>
                <a:gd name="T7" fmla="*/ 33 h 33"/>
                <a:gd name="T8" fmla="*/ 0 w 14"/>
                <a:gd name="T9" fmla="*/ 2 h 33"/>
                <a:gd name="T10" fmla="*/ 14 w 14"/>
                <a:gd name="T11" fmla="*/ 0 h 33"/>
                <a:gd name="T12" fmla="*/ 13 w 14"/>
                <a:gd name="T13" fmla="*/ 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3">
                  <a:moveTo>
                    <a:pt x="13" y="4"/>
                  </a:moveTo>
                  <a:cubicBezTo>
                    <a:pt x="10" y="3"/>
                    <a:pt x="7" y="3"/>
                    <a:pt x="5" y="5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1"/>
                    <a:pt x="6" y="0"/>
                    <a:pt x="14" y="0"/>
                  </a:cubicBezTo>
                  <a:cubicBezTo>
                    <a:pt x="13" y="4"/>
                    <a:pt x="13" y="4"/>
                    <a:pt x="13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21" name="Freeform 115"/>
            <p:cNvSpPr>
              <a:spLocks/>
            </p:cNvSpPr>
            <p:nvPr/>
          </p:nvSpPr>
          <p:spPr bwMode="auto">
            <a:xfrm>
              <a:off x="4194" y="2490"/>
              <a:ext cx="34" cy="58"/>
            </a:xfrm>
            <a:custGeom>
              <a:avLst/>
              <a:gdLst>
                <a:gd name="T0" fmla="*/ 9 w 19"/>
                <a:gd name="T1" fmla="*/ 33 h 33"/>
                <a:gd name="T2" fmla="*/ 0 w 19"/>
                <a:gd name="T3" fmla="*/ 31 h 33"/>
                <a:gd name="T4" fmla="*/ 2 w 19"/>
                <a:gd name="T5" fmla="*/ 28 h 33"/>
                <a:gd name="T6" fmla="*/ 8 w 19"/>
                <a:gd name="T7" fmla="*/ 29 h 33"/>
                <a:gd name="T8" fmla="*/ 14 w 19"/>
                <a:gd name="T9" fmla="*/ 24 h 33"/>
                <a:gd name="T10" fmla="*/ 9 w 19"/>
                <a:gd name="T11" fmla="*/ 18 h 33"/>
                <a:gd name="T12" fmla="*/ 1 w 19"/>
                <a:gd name="T13" fmla="*/ 9 h 33"/>
                <a:gd name="T14" fmla="*/ 11 w 19"/>
                <a:gd name="T15" fmla="*/ 0 h 33"/>
                <a:gd name="T16" fmla="*/ 18 w 19"/>
                <a:gd name="T17" fmla="*/ 2 h 33"/>
                <a:gd name="T18" fmla="*/ 17 w 19"/>
                <a:gd name="T19" fmla="*/ 5 h 33"/>
                <a:gd name="T20" fmla="*/ 12 w 19"/>
                <a:gd name="T21" fmla="*/ 3 h 33"/>
                <a:gd name="T22" fmla="*/ 6 w 19"/>
                <a:gd name="T23" fmla="*/ 8 h 33"/>
                <a:gd name="T24" fmla="*/ 12 w 19"/>
                <a:gd name="T25" fmla="*/ 14 h 33"/>
                <a:gd name="T26" fmla="*/ 19 w 19"/>
                <a:gd name="T27" fmla="*/ 24 h 33"/>
                <a:gd name="T28" fmla="*/ 9 w 19"/>
                <a:gd name="T2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" h="33">
                  <a:moveTo>
                    <a:pt x="9" y="33"/>
                  </a:moveTo>
                  <a:cubicBezTo>
                    <a:pt x="5" y="33"/>
                    <a:pt x="2" y="32"/>
                    <a:pt x="0" y="31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3" y="29"/>
                    <a:pt x="5" y="29"/>
                    <a:pt x="8" y="29"/>
                  </a:cubicBezTo>
                  <a:cubicBezTo>
                    <a:pt x="12" y="29"/>
                    <a:pt x="14" y="27"/>
                    <a:pt x="14" y="24"/>
                  </a:cubicBezTo>
                  <a:cubicBezTo>
                    <a:pt x="14" y="21"/>
                    <a:pt x="12" y="19"/>
                    <a:pt x="9" y="18"/>
                  </a:cubicBezTo>
                  <a:cubicBezTo>
                    <a:pt x="2" y="15"/>
                    <a:pt x="1" y="12"/>
                    <a:pt x="1" y="9"/>
                  </a:cubicBezTo>
                  <a:cubicBezTo>
                    <a:pt x="1" y="4"/>
                    <a:pt x="5" y="0"/>
                    <a:pt x="11" y="0"/>
                  </a:cubicBezTo>
                  <a:cubicBezTo>
                    <a:pt x="14" y="0"/>
                    <a:pt x="17" y="1"/>
                    <a:pt x="18" y="2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6" y="4"/>
                    <a:pt x="14" y="3"/>
                    <a:pt x="12" y="3"/>
                  </a:cubicBezTo>
                  <a:cubicBezTo>
                    <a:pt x="8" y="3"/>
                    <a:pt x="6" y="6"/>
                    <a:pt x="6" y="8"/>
                  </a:cubicBezTo>
                  <a:cubicBezTo>
                    <a:pt x="6" y="12"/>
                    <a:pt x="8" y="13"/>
                    <a:pt x="12" y="14"/>
                  </a:cubicBezTo>
                  <a:cubicBezTo>
                    <a:pt x="18" y="17"/>
                    <a:pt x="19" y="20"/>
                    <a:pt x="19" y="24"/>
                  </a:cubicBezTo>
                  <a:cubicBezTo>
                    <a:pt x="19" y="29"/>
                    <a:pt x="15" y="33"/>
                    <a:pt x="9" y="3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22" name="Freeform 116"/>
            <p:cNvSpPr>
              <a:spLocks noEditPoints="1"/>
            </p:cNvSpPr>
            <p:nvPr/>
          </p:nvSpPr>
          <p:spPr bwMode="auto">
            <a:xfrm>
              <a:off x="3471" y="1791"/>
              <a:ext cx="122" cy="149"/>
            </a:xfrm>
            <a:custGeom>
              <a:avLst/>
              <a:gdLst>
                <a:gd name="T0" fmla="*/ 61 w 69"/>
                <a:gd name="T1" fmla="*/ 41 h 84"/>
                <a:gd name="T2" fmla="*/ 69 w 69"/>
                <a:gd name="T3" fmla="*/ 59 h 84"/>
                <a:gd name="T4" fmla="*/ 43 w 69"/>
                <a:gd name="T5" fmla="*/ 84 h 84"/>
                <a:gd name="T6" fmla="*/ 0 w 69"/>
                <a:gd name="T7" fmla="*/ 84 h 84"/>
                <a:gd name="T8" fmla="*/ 0 w 69"/>
                <a:gd name="T9" fmla="*/ 0 h 84"/>
                <a:gd name="T10" fmla="*/ 43 w 69"/>
                <a:gd name="T11" fmla="*/ 0 h 84"/>
                <a:gd name="T12" fmla="*/ 68 w 69"/>
                <a:gd name="T13" fmla="*/ 24 h 84"/>
                <a:gd name="T14" fmla="*/ 61 w 69"/>
                <a:gd name="T15" fmla="*/ 41 h 84"/>
                <a:gd name="T16" fmla="*/ 43 w 69"/>
                <a:gd name="T17" fmla="*/ 34 h 84"/>
                <a:gd name="T18" fmla="*/ 43 w 69"/>
                <a:gd name="T19" fmla="*/ 34 h 84"/>
                <a:gd name="T20" fmla="*/ 53 w 69"/>
                <a:gd name="T21" fmla="*/ 24 h 84"/>
                <a:gd name="T22" fmla="*/ 43 w 69"/>
                <a:gd name="T23" fmla="*/ 15 h 84"/>
                <a:gd name="T24" fmla="*/ 15 w 69"/>
                <a:gd name="T25" fmla="*/ 15 h 84"/>
                <a:gd name="T26" fmla="*/ 15 w 69"/>
                <a:gd name="T27" fmla="*/ 69 h 84"/>
                <a:gd name="T28" fmla="*/ 43 w 69"/>
                <a:gd name="T29" fmla="*/ 69 h 84"/>
                <a:gd name="T30" fmla="*/ 54 w 69"/>
                <a:gd name="T31" fmla="*/ 59 h 84"/>
                <a:gd name="T32" fmla="*/ 43 w 69"/>
                <a:gd name="T33" fmla="*/ 49 h 84"/>
                <a:gd name="T34" fmla="*/ 20 w 69"/>
                <a:gd name="T35" fmla="*/ 49 h 84"/>
                <a:gd name="T36" fmla="*/ 20 w 69"/>
                <a:gd name="T37" fmla="*/ 34 h 84"/>
                <a:gd name="T38" fmla="*/ 43 w 69"/>
                <a:gd name="T39" fmla="*/ 3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9" h="84">
                  <a:moveTo>
                    <a:pt x="61" y="41"/>
                  </a:moveTo>
                  <a:cubicBezTo>
                    <a:pt x="66" y="46"/>
                    <a:pt x="69" y="52"/>
                    <a:pt x="69" y="59"/>
                  </a:cubicBezTo>
                  <a:cubicBezTo>
                    <a:pt x="69" y="73"/>
                    <a:pt x="57" y="84"/>
                    <a:pt x="43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57" y="0"/>
                    <a:pt x="68" y="11"/>
                    <a:pt x="68" y="24"/>
                  </a:cubicBezTo>
                  <a:cubicBezTo>
                    <a:pt x="68" y="31"/>
                    <a:pt x="65" y="37"/>
                    <a:pt x="61" y="41"/>
                  </a:cubicBezTo>
                  <a:moveTo>
                    <a:pt x="43" y="34"/>
                  </a:moveTo>
                  <a:cubicBezTo>
                    <a:pt x="43" y="34"/>
                    <a:pt x="43" y="34"/>
                    <a:pt x="43" y="34"/>
                  </a:cubicBezTo>
                  <a:cubicBezTo>
                    <a:pt x="49" y="34"/>
                    <a:pt x="53" y="30"/>
                    <a:pt x="53" y="24"/>
                  </a:cubicBezTo>
                  <a:cubicBezTo>
                    <a:pt x="53" y="19"/>
                    <a:pt x="49" y="15"/>
                    <a:pt x="43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9" y="69"/>
                    <a:pt x="54" y="65"/>
                    <a:pt x="54" y="59"/>
                  </a:cubicBezTo>
                  <a:cubicBezTo>
                    <a:pt x="54" y="53"/>
                    <a:pt x="49" y="49"/>
                    <a:pt x="43" y="49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0" y="34"/>
                    <a:pt x="20" y="34"/>
                    <a:pt x="20" y="34"/>
                  </a:cubicBezTo>
                  <a:lnTo>
                    <a:pt x="43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23" name="Freeform 117"/>
            <p:cNvSpPr>
              <a:spLocks/>
            </p:cNvSpPr>
            <p:nvPr/>
          </p:nvSpPr>
          <p:spPr bwMode="auto">
            <a:xfrm>
              <a:off x="3768" y="1791"/>
              <a:ext cx="122" cy="149"/>
            </a:xfrm>
            <a:custGeom>
              <a:avLst/>
              <a:gdLst>
                <a:gd name="T0" fmla="*/ 44 w 69"/>
                <a:gd name="T1" fmla="*/ 0 h 84"/>
                <a:gd name="T2" fmla="*/ 44 w 69"/>
                <a:gd name="T3" fmla="*/ 0 h 84"/>
                <a:gd name="T4" fmla="*/ 68 w 69"/>
                <a:gd name="T5" fmla="*/ 24 h 84"/>
                <a:gd name="T6" fmla="*/ 62 w 69"/>
                <a:gd name="T7" fmla="*/ 41 h 84"/>
                <a:gd name="T8" fmla="*/ 69 w 69"/>
                <a:gd name="T9" fmla="*/ 59 h 84"/>
                <a:gd name="T10" fmla="*/ 69 w 69"/>
                <a:gd name="T11" fmla="*/ 84 h 84"/>
                <a:gd name="T12" fmla="*/ 54 w 69"/>
                <a:gd name="T13" fmla="*/ 84 h 84"/>
                <a:gd name="T14" fmla="*/ 54 w 69"/>
                <a:gd name="T15" fmla="*/ 59 h 84"/>
                <a:gd name="T16" fmla="*/ 44 w 69"/>
                <a:gd name="T17" fmla="*/ 49 h 84"/>
                <a:gd name="T18" fmla="*/ 21 w 69"/>
                <a:gd name="T19" fmla="*/ 49 h 84"/>
                <a:gd name="T20" fmla="*/ 21 w 69"/>
                <a:gd name="T21" fmla="*/ 34 h 84"/>
                <a:gd name="T22" fmla="*/ 44 w 69"/>
                <a:gd name="T23" fmla="*/ 34 h 84"/>
                <a:gd name="T24" fmla="*/ 53 w 69"/>
                <a:gd name="T25" fmla="*/ 24 h 84"/>
                <a:gd name="T26" fmla="*/ 44 w 69"/>
                <a:gd name="T27" fmla="*/ 15 h 84"/>
                <a:gd name="T28" fmla="*/ 15 w 69"/>
                <a:gd name="T29" fmla="*/ 15 h 84"/>
                <a:gd name="T30" fmla="*/ 15 w 69"/>
                <a:gd name="T31" fmla="*/ 84 h 84"/>
                <a:gd name="T32" fmla="*/ 0 w 69"/>
                <a:gd name="T33" fmla="*/ 84 h 84"/>
                <a:gd name="T34" fmla="*/ 0 w 69"/>
                <a:gd name="T35" fmla="*/ 0 h 84"/>
                <a:gd name="T36" fmla="*/ 44 w 69"/>
                <a:gd name="T37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9" h="84">
                  <a:moveTo>
                    <a:pt x="44" y="0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58" y="0"/>
                    <a:pt x="68" y="11"/>
                    <a:pt x="68" y="24"/>
                  </a:cubicBezTo>
                  <a:cubicBezTo>
                    <a:pt x="68" y="31"/>
                    <a:pt x="66" y="37"/>
                    <a:pt x="62" y="41"/>
                  </a:cubicBezTo>
                  <a:cubicBezTo>
                    <a:pt x="66" y="46"/>
                    <a:pt x="69" y="52"/>
                    <a:pt x="69" y="59"/>
                  </a:cubicBezTo>
                  <a:cubicBezTo>
                    <a:pt x="69" y="84"/>
                    <a:pt x="69" y="84"/>
                    <a:pt x="69" y="84"/>
                  </a:cubicBezTo>
                  <a:cubicBezTo>
                    <a:pt x="54" y="84"/>
                    <a:pt x="54" y="84"/>
                    <a:pt x="54" y="84"/>
                  </a:cubicBezTo>
                  <a:cubicBezTo>
                    <a:pt x="54" y="59"/>
                    <a:pt x="54" y="59"/>
                    <a:pt x="54" y="59"/>
                  </a:cubicBezTo>
                  <a:cubicBezTo>
                    <a:pt x="54" y="53"/>
                    <a:pt x="50" y="49"/>
                    <a:pt x="44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44" y="34"/>
                    <a:pt x="44" y="34"/>
                    <a:pt x="44" y="34"/>
                  </a:cubicBezTo>
                  <a:cubicBezTo>
                    <a:pt x="49" y="34"/>
                    <a:pt x="53" y="30"/>
                    <a:pt x="53" y="24"/>
                  </a:cubicBezTo>
                  <a:cubicBezTo>
                    <a:pt x="53" y="19"/>
                    <a:pt x="49" y="15"/>
                    <a:pt x="44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84"/>
                    <a:pt x="15" y="84"/>
                    <a:pt x="15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24" name="Freeform 118"/>
            <p:cNvSpPr>
              <a:spLocks/>
            </p:cNvSpPr>
            <p:nvPr/>
          </p:nvSpPr>
          <p:spPr bwMode="auto">
            <a:xfrm>
              <a:off x="3906" y="1791"/>
              <a:ext cx="119" cy="149"/>
            </a:xfrm>
            <a:custGeom>
              <a:avLst/>
              <a:gdLst>
                <a:gd name="T0" fmla="*/ 67 w 67"/>
                <a:gd name="T1" fmla="*/ 0 h 84"/>
                <a:gd name="T2" fmla="*/ 67 w 67"/>
                <a:gd name="T3" fmla="*/ 15 h 84"/>
                <a:gd name="T4" fmla="*/ 42 w 67"/>
                <a:gd name="T5" fmla="*/ 15 h 84"/>
                <a:gd name="T6" fmla="*/ 15 w 67"/>
                <a:gd name="T7" fmla="*/ 42 h 84"/>
                <a:gd name="T8" fmla="*/ 42 w 67"/>
                <a:gd name="T9" fmla="*/ 69 h 84"/>
                <a:gd name="T10" fmla="*/ 67 w 67"/>
                <a:gd name="T11" fmla="*/ 69 h 84"/>
                <a:gd name="T12" fmla="*/ 67 w 67"/>
                <a:gd name="T13" fmla="*/ 84 h 84"/>
                <a:gd name="T14" fmla="*/ 42 w 67"/>
                <a:gd name="T15" fmla="*/ 84 h 84"/>
                <a:gd name="T16" fmla="*/ 0 w 67"/>
                <a:gd name="T17" fmla="*/ 42 h 84"/>
                <a:gd name="T18" fmla="*/ 42 w 67"/>
                <a:gd name="T19" fmla="*/ 0 h 84"/>
                <a:gd name="T20" fmla="*/ 67 w 67"/>
                <a:gd name="T21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84">
                  <a:moveTo>
                    <a:pt x="67" y="0"/>
                  </a:moveTo>
                  <a:cubicBezTo>
                    <a:pt x="67" y="15"/>
                    <a:pt x="67" y="15"/>
                    <a:pt x="67" y="15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27" y="15"/>
                    <a:pt x="15" y="27"/>
                    <a:pt x="15" y="42"/>
                  </a:cubicBezTo>
                  <a:cubicBezTo>
                    <a:pt x="15" y="57"/>
                    <a:pt x="27" y="69"/>
                    <a:pt x="42" y="69"/>
                  </a:cubicBezTo>
                  <a:cubicBezTo>
                    <a:pt x="67" y="69"/>
                    <a:pt x="67" y="69"/>
                    <a:pt x="67" y="69"/>
                  </a:cubicBezTo>
                  <a:cubicBezTo>
                    <a:pt x="67" y="84"/>
                    <a:pt x="67" y="84"/>
                    <a:pt x="67" y="84"/>
                  </a:cubicBezTo>
                  <a:cubicBezTo>
                    <a:pt x="42" y="84"/>
                    <a:pt x="42" y="84"/>
                    <a:pt x="42" y="84"/>
                  </a:cubicBezTo>
                  <a:cubicBezTo>
                    <a:pt x="19" y="84"/>
                    <a:pt x="0" y="65"/>
                    <a:pt x="0" y="42"/>
                  </a:cubicBezTo>
                  <a:cubicBezTo>
                    <a:pt x="0" y="19"/>
                    <a:pt x="19" y="0"/>
                    <a:pt x="42" y="0"/>
                  </a:cubicBezTo>
                  <a:cubicBezTo>
                    <a:pt x="67" y="0"/>
                    <a:pt x="67" y="0"/>
                    <a:pt x="6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25" name="Freeform 119"/>
            <p:cNvSpPr>
              <a:spLocks noEditPoints="1"/>
            </p:cNvSpPr>
            <p:nvPr/>
          </p:nvSpPr>
          <p:spPr bwMode="auto">
            <a:xfrm>
              <a:off x="3996" y="1788"/>
              <a:ext cx="230" cy="155"/>
            </a:xfrm>
            <a:custGeom>
              <a:avLst/>
              <a:gdLst>
                <a:gd name="T0" fmla="*/ 24 w 130"/>
                <a:gd name="T1" fmla="*/ 28 h 88"/>
                <a:gd name="T2" fmla="*/ 65 w 130"/>
                <a:gd name="T3" fmla="*/ 0 h 88"/>
                <a:gd name="T4" fmla="*/ 106 w 130"/>
                <a:gd name="T5" fmla="*/ 28 h 88"/>
                <a:gd name="T6" fmla="*/ 117 w 130"/>
                <a:gd name="T7" fmla="*/ 36 h 88"/>
                <a:gd name="T8" fmla="*/ 130 w 130"/>
                <a:gd name="T9" fmla="*/ 36 h 88"/>
                <a:gd name="T10" fmla="*/ 130 w 130"/>
                <a:gd name="T11" fmla="*/ 53 h 88"/>
                <a:gd name="T12" fmla="*/ 117 w 130"/>
                <a:gd name="T13" fmla="*/ 53 h 88"/>
                <a:gd name="T14" fmla="*/ 106 w 130"/>
                <a:gd name="T15" fmla="*/ 60 h 88"/>
                <a:gd name="T16" fmla="*/ 65 w 130"/>
                <a:gd name="T17" fmla="*/ 88 h 88"/>
                <a:gd name="T18" fmla="*/ 24 w 130"/>
                <a:gd name="T19" fmla="*/ 60 h 88"/>
                <a:gd name="T20" fmla="*/ 13 w 130"/>
                <a:gd name="T21" fmla="*/ 53 h 88"/>
                <a:gd name="T22" fmla="*/ 0 w 130"/>
                <a:gd name="T23" fmla="*/ 53 h 88"/>
                <a:gd name="T24" fmla="*/ 0 w 130"/>
                <a:gd name="T25" fmla="*/ 36 h 88"/>
                <a:gd name="T26" fmla="*/ 13 w 130"/>
                <a:gd name="T27" fmla="*/ 36 h 88"/>
                <a:gd name="T28" fmla="*/ 24 w 130"/>
                <a:gd name="T29" fmla="*/ 28 h 88"/>
                <a:gd name="T30" fmla="*/ 48 w 130"/>
                <a:gd name="T31" fmla="*/ 44 h 88"/>
                <a:gd name="T32" fmla="*/ 65 w 130"/>
                <a:gd name="T33" fmla="*/ 27 h 88"/>
                <a:gd name="T34" fmla="*/ 82 w 130"/>
                <a:gd name="T35" fmla="*/ 44 h 88"/>
                <a:gd name="T36" fmla="*/ 65 w 130"/>
                <a:gd name="T37" fmla="*/ 61 h 88"/>
                <a:gd name="T38" fmla="*/ 48 w 130"/>
                <a:gd name="T39" fmla="*/ 44 h 88"/>
                <a:gd name="T40" fmla="*/ 37 w 130"/>
                <a:gd name="T41" fmla="*/ 44 h 88"/>
                <a:gd name="T42" fmla="*/ 37 w 130"/>
                <a:gd name="T43" fmla="*/ 44 h 88"/>
                <a:gd name="T44" fmla="*/ 65 w 130"/>
                <a:gd name="T45" fmla="*/ 73 h 88"/>
                <a:gd name="T46" fmla="*/ 94 w 130"/>
                <a:gd name="T47" fmla="*/ 44 h 88"/>
                <a:gd name="T48" fmla="*/ 65 w 130"/>
                <a:gd name="T49" fmla="*/ 16 h 88"/>
                <a:gd name="T50" fmla="*/ 37 w 130"/>
                <a:gd name="T51" fmla="*/ 4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88">
                  <a:moveTo>
                    <a:pt x="24" y="28"/>
                  </a:moveTo>
                  <a:cubicBezTo>
                    <a:pt x="31" y="12"/>
                    <a:pt x="47" y="0"/>
                    <a:pt x="65" y="0"/>
                  </a:cubicBezTo>
                  <a:cubicBezTo>
                    <a:pt x="84" y="0"/>
                    <a:pt x="100" y="12"/>
                    <a:pt x="106" y="28"/>
                  </a:cubicBezTo>
                  <a:cubicBezTo>
                    <a:pt x="108" y="33"/>
                    <a:pt x="112" y="36"/>
                    <a:pt x="117" y="36"/>
                  </a:cubicBezTo>
                  <a:cubicBezTo>
                    <a:pt x="130" y="36"/>
                    <a:pt x="130" y="36"/>
                    <a:pt x="130" y="36"/>
                  </a:cubicBezTo>
                  <a:cubicBezTo>
                    <a:pt x="130" y="53"/>
                    <a:pt x="130" y="53"/>
                    <a:pt x="130" y="53"/>
                  </a:cubicBezTo>
                  <a:cubicBezTo>
                    <a:pt x="117" y="53"/>
                    <a:pt x="117" y="53"/>
                    <a:pt x="117" y="53"/>
                  </a:cubicBezTo>
                  <a:cubicBezTo>
                    <a:pt x="112" y="53"/>
                    <a:pt x="108" y="56"/>
                    <a:pt x="106" y="60"/>
                  </a:cubicBezTo>
                  <a:cubicBezTo>
                    <a:pt x="100" y="76"/>
                    <a:pt x="84" y="88"/>
                    <a:pt x="65" y="88"/>
                  </a:cubicBezTo>
                  <a:cubicBezTo>
                    <a:pt x="47" y="88"/>
                    <a:pt x="31" y="76"/>
                    <a:pt x="24" y="60"/>
                  </a:cubicBezTo>
                  <a:cubicBezTo>
                    <a:pt x="23" y="56"/>
                    <a:pt x="18" y="53"/>
                    <a:pt x="13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8" y="36"/>
                    <a:pt x="23" y="33"/>
                    <a:pt x="24" y="28"/>
                  </a:cubicBezTo>
                  <a:moveTo>
                    <a:pt x="48" y="44"/>
                  </a:moveTo>
                  <a:cubicBezTo>
                    <a:pt x="48" y="35"/>
                    <a:pt x="56" y="27"/>
                    <a:pt x="65" y="27"/>
                  </a:cubicBezTo>
                  <a:cubicBezTo>
                    <a:pt x="74" y="27"/>
                    <a:pt x="82" y="35"/>
                    <a:pt x="82" y="44"/>
                  </a:cubicBezTo>
                  <a:cubicBezTo>
                    <a:pt x="82" y="53"/>
                    <a:pt x="74" y="61"/>
                    <a:pt x="65" y="61"/>
                  </a:cubicBezTo>
                  <a:cubicBezTo>
                    <a:pt x="56" y="61"/>
                    <a:pt x="48" y="53"/>
                    <a:pt x="48" y="44"/>
                  </a:cubicBezTo>
                  <a:moveTo>
                    <a:pt x="37" y="44"/>
                  </a:moveTo>
                  <a:cubicBezTo>
                    <a:pt x="37" y="44"/>
                    <a:pt x="37" y="44"/>
                    <a:pt x="37" y="44"/>
                  </a:cubicBezTo>
                  <a:cubicBezTo>
                    <a:pt x="37" y="60"/>
                    <a:pt x="49" y="73"/>
                    <a:pt x="65" y="73"/>
                  </a:cubicBezTo>
                  <a:cubicBezTo>
                    <a:pt x="81" y="73"/>
                    <a:pt x="94" y="60"/>
                    <a:pt x="94" y="44"/>
                  </a:cubicBezTo>
                  <a:cubicBezTo>
                    <a:pt x="94" y="28"/>
                    <a:pt x="81" y="16"/>
                    <a:pt x="65" y="16"/>
                  </a:cubicBezTo>
                  <a:cubicBezTo>
                    <a:pt x="49" y="16"/>
                    <a:pt x="37" y="28"/>
                    <a:pt x="37" y="4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26" name="Freeform 120"/>
            <p:cNvSpPr>
              <a:spLocks/>
            </p:cNvSpPr>
            <p:nvPr/>
          </p:nvSpPr>
          <p:spPr bwMode="auto">
            <a:xfrm>
              <a:off x="3618" y="1788"/>
              <a:ext cx="122" cy="152"/>
            </a:xfrm>
            <a:custGeom>
              <a:avLst/>
              <a:gdLst>
                <a:gd name="T0" fmla="*/ 54 w 69"/>
                <a:gd name="T1" fmla="*/ 44 h 86"/>
                <a:gd name="T2" fmla="*/ 54 w 69"/>
                <a:gd name="T3" fmla="*/ 35 h 86"/>
                <a:gd name="T4" fmla="*/ 34 w 69"/>
                <a:gd name="T5" fmla="*/ 16 h 86"/>
                <a:gd name="T6" fmla="*/ 15 w 69"/>
                <a:gd name="T7" fmla="*/ 35 h 86"/>
                <a:gd name="T8" fmla="*/ 15 w 69"/>
                <a:gd name="T9" fmla="*/ 86 h 86"/>
                <a:gd name="T10" fmla="*/ 0 w 69"/>
                <a:gd name="T11" fmla="*/ 86 h 86"/>
                <a:gd name="T12" fmla="*/ 0 w 69"/>
                <a:gd name="T13" fmla="*/ 35 h 86"/>
                <a:gd name="T14" fmla="*/ 34 w 69"/>
                <a:gd name="T15" fmla="*/ 0 h 86"/>
                <a:gd name="T16" fmla="*/ 69 w 69"/>
                <a:gd name="T17" fmla="*/ 35 h 86"/>
                <a:gd name="T18" fmla="*/ 69 w 69"/>
                <a:gd name="T19" fmla="*/ 86 h 86"/>
                <a:gd name="T20" fmla="*/ 54 w 69"/>
                <a:gd name="T21" fmla="*/ 86 h 86"/>
                <a:gd name="T22" fmla="*/ 54 w 69"/>
                <a:gd name="T23" fmla="*/ 59 h 86"/>
                <a:gd name="T24" fmla="*/ 20 w 69"/>
                <a:gd name="T25" fmla="*/ 59 h 86"/>
                <a:gd name="T26" fmla="*/ 20 w 69"/>
                <a:gd name="T27" fmla="*/ 44 h 86"/>
                <a:gd name="T28" fmla="*/ 54 w 69"/>
                <a:gd name="T29" fmla="*/ 4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9" h="86">
                  <a:moveTo>
                    <a:pt x="54" y="44"/>
                  </a:moveTo>
                  <a:cubicBezTo>
                    <a:pt x="54" y="35"/>
                    <a:pt x="54" y="35"/>
                    <a:pt x="54" y="35"/>
                  </a:cubicBezTo>
                  <a:cubicBezTo>
                    <a:pt x="54" y="24"/>
                    <a:pt x="45" y="16"/>
                    <a:pt x="34" y="16"/>
                  </a:cubicBezTo>
                  <a:cubicBezTo>
                    <a:pt x="24" y="16"/>
                    <a:pt x="15" y="24"/>
                    <a:pt x="15" y="35"/>
                  </a:cubicBezTo>
                  <a:cubicBezTo>
                    <a:pt x="15" y="86"/>
                    <a:pt x="15" y="86"/>
                    <a:pt x="15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6"/>
                    <a:pt x="15" y="0"/>
                    <a:pt x="34" y="0"/>
                  </a:cubicBezTo>
                  <a:cubicBezTo>
                    <a:pt x="54" y="0"/>
                    <a:pt x="69" y="16"/>
                    <a:pt x="69" y="35"/>
                  </a:cubicBezTo>
                  <a:cubicBezTo>
                    <a:pt x="69" y="86"/>
                    <a:pt x="69" y="86"/>
                    <a:pt x="69" y="86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59"/>
                    <a:pt x="54" y="59"/>
                    <a:pt x="54" y="59"/>
                  </a:cubicBezTo>
                  <a:cubicBezTo>
                    <a:pt x="20" y="59"/>
                    <a:pt x="20" y="59"/>
                    <a:pt x="20" y="59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54" y="44"/>
                    <a:pt x="54" y="44"/>
                    <a:pt x="54" y="4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037645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jdelijke aanduiding voor afbeelding 2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4800" cy="3430800"/>
          </a:xfrm>
        </p:spPr>
        <p:txBody>
          <a:bodyPr tIns="72000" bIns="72000" anchor="t" anchorCtr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Insert image</a:t>
            </a:r>
          </a:p>
        </p:txBody>
      </p:sp>
      <p:sp>
        <p:nvSpPr>
          <p:cNvPr id="46" name="Tijdelijke aanduiding voor afbeelding 26"/>
          <p:cNvSpPr>
            <a:spLocks noGrp="1"/>
          </p:cNvSpPr>
          <p:nvPr>
            <p:ph type="pic" sz="quarter" idx="14" hasCustomPrompt="1"/>
          </p:nvPr>
        </p:nvSpPr>
        <p:spPr>
          <a:xfrm>
            <a:off x="6097200" y="0"/>
            <a:ext cx="6094800" cy="3430800"/>
          </a:xfrm>
        </p:spPr>
        <p:txBody>
          <a:bodyPr tIns="72000" bIns="72000" anchor="t" anchorCtr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Insert image</a:t>
            </a:r>
          </a:p>
        </p:txBody>
      </p:sp>
      <p:sp>
        <p:nvSpPr>
          <p:cNvPr id="47" name="Tijdelijke aanduiding voor afbeelding 26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3427200"/>
            <a:ext cx="6094800" cy="3430800"/>
          </a:xfrm>
        </p:spPr>
        <p:txBody>
          <a:bodyPr tIns="72000" bIns="72000" anchor="b" anchorCtr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Insert image</a:t>
            </a:r>
          </a:p>
        </p:txBody>
      </p:sp>
      <p:sp>
        <p:nvSpPr>
          <p:cNvPr id="60" name="Tijdelijke aanduiding voor afbeelding 26"/>
          <p:cNvSpPr>
            <a:spLocks noGrp="1"/>
          </p:cNvSpPr>
          <p:nvPr>
            <p:ph type="pic" sz="quarter" idx="16" hasCustomPrompt="1"/>
          </p:nvPr>
        </p:nvSpPr>
        <p:spPr>
          <a:xfrm>
            <a:off x="6097200" y="3427200"/>
            <a:ext cx="6094800" cy="3430800"/>
          </a:xfrm>
        </p:spPr>
        <p:txBody>
          <a:bodyPr tIns="72000" bIns="72000" anchor="b" anchorCtr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Insert image</a:t>
            </a:r>
          </a:p>
        </p:txBody>
      </p:sp>
      <p:sp>
        <p:nvSpPr>
          <p:cNvPr id="31" name="Tijdelijke aanduiding voor tekst 30"/>
          <p:cNvSpPr>
            <a:spLocks noGrp="1"/>
          </p:cNvSpPr>
          <p:nvPr>
            <p:ph type="body" sz="quarter" idx="17" hasCustomPrompt="1"/>
          </p:nvPr>
        </p:nvSpPr>
        <p:spPr>
          <a:xfrm>
            <a:off x="2093400" y="761400"/>
            <a:ext cx="1908000" cy="1908000"/>
          </a:xfrm>
          <a:solidFill>
            <a:schemeClr val="bg1"/>
          </a:solidFill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Chapter 1</a:t>
            </a:r>
          </a:p>
        </p:txBody>
      </p:sp>
      <p:sp>
        <p:nvSpPr>
          <p:cNvPr id="61" name="Tijdelijke aanduiding voor tekst 30"/>
          <p:cNvSpPr>
            <a:spLocks noGrp="1"/>
          </p:cNvSpPr>
          <p:nvPr>
            <p:ph type="body" sz="quarter" idx="18" hasCustomPrompt="1"/>
          </p:nvPr>
        </p:nvSpPr>
        <p:spPr>
          <a:xfrm>
            <a:off x="8190600" y="761400"/>
            <a:ext cx="1908000" cy="1908000"/>
          </a:xfrm>
          <a:solidFill>
            <a:schemeClr val="bg1"/>
          </a:solidFill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Chapter 2</a:t>
            </a:r>
          </a:p>
        </p:txBody>
      </p:sp>
      <p:sp>
        <p:nvSpPr>
          <p:cNvPr id="62" name="Tijdelijke aanduiding voor tekst 30"/>
          <p:cNvSpPr>
            <a:spLocks noGrp="1"/>
          </p:cNvSpPr>
          <p:nvPr>
            <p:ph type="body" sz="quarter" idx="19" hasCustomPrompt="1"/>
          </p:nvPr>
        </p:nvSpPr>
        <p:spPr>
          <a:xfrm>
            <a:off x="2093400" y="4188600"/>
            <a:ext cx="1908000" cy="1908000"/>
          </a:xfrm>
          <a:solidFill>
            <a:schemeClr val="bg1"/>
          </a:solidFill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Chapter 3</a:t>
            </a:r>
          </a:p>
        </p:txBody>
      </p:sp>
      <p:sp>
        <p:nvSpPr>
          <p:cNvPr id="63" name="Tijdelijke aanduiding voor tekst 30"/>
          <p:cNvSpPr>
            <a:spLocks noGrp="1"/>
          </p:cNvSpPr>
          <p:nvPr>
            <p:ph type="body" sz="quarter" idx="20" hasCustomPrompt="1"/>
          </p:nvPr>
        </p:nvSpPr>
        <p:spPr>
          <a:xfrm>
            <a:off x="8190600" y="4188600"/>
            <a:ext cx="1908000" cy="1908000"/>
          </a:xfrm>
          <a:solidFill>
            <a:schemeClr val="bg1"/>
          </a:solidFill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Chapter 4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7B3FD5CE-A3B4-4581-86E7-2B72FE12CCC4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grpSp>
        <p:nvGrpSpPr>
          <p:cNvPr id="5" name="Group 100"/>
          <p:cNvGrpSpPr>
            <a:grpSpLocks noChangeAspect="1"/>
          </p:cNvGrpSpPr>
          <p:nvPr userDrawn="1"/>
        </p:nvGrpSpPr>
        <p:grpSpPr bwMode="auto">
          <a:xfrm>
            <a:off x="319087" y="319088"/>
            <a:ext cx="950119" cy="950119"/>
            <a:chOff x="3360" y="1680"/>
            <a:chExt cx="962" cy="962"/>
          </a:xfrm>
        </p:grpSpPr>
        <p:sp>
          <p:nvSpPr>
            <p:cNvPr id="7" name="Rectangle 101"/>
            <p:cNvSpPr>
              <a:spLocks noChangeArrowheads="1"/>
            </p:cNvSpPr>
            <p:nvPr/>
          </p:nvSpPr>
          <p:spPr bwMode="auto">
            <a:xfrm>
              <a:off x="3360" y="1680"/>
              <a:ext cx="962" cy="9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8" name="Rectangle 102"/>
            <p:cNvSpPr>
              <a:spLocks noChangeArrowheads="1"/>
            </p:cNvSpPr>
            <p:nvPr/>
          </p:nvSpPr>
          <p:spPr bwMode="auto">
            <a:xfrm>
              <a:off x="3390" y="2311"/>
              <a:ext cx="902" cy="30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9" name="Rectangle 103"/>
            <p:cNvSpPr>
              <a:spLocks noChangeArrowheads="1"/>
            </p:cNvSpPr>
            <p:nvPr/>
          </p:nvSpPr>
          <p:spPr bwMode="auto">
            <a:xfrm>
              <a:off x="3390" y="1710"/>
              <a:ext cx="902" cy="60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0" name="Freeform 104"/>
            <p:cNvSpPr>
              <a:spLocks/>
            </p:cNvSpPr>
            <p:nvPr/>
          </p:nvSpPr>
          <p:spPr bwMode="auto">
            <a:xfrm>
              <a:off x="3685" y="2474"/>
              <a:ext cx="52" cy="74"/>
            </a:xfrm>
            <a:custGeom>
              <a:avLst/>
              <a:gdLst>
                <a:gd name="T0" fmla="*/ 17 w 29"/>
                <a:gd name="T1" fmla="*/ 42 h 42"/>
                <a:gd name="T2" fmla="*/ 12 w 29"/>
                <a:gd name="T3" fmla="*/ 42 h 42"/>
                <a:gd name="T4" fmla="*/ 0 w 29"/>
                <a:gd name="T5" fmla="*/ 0 h 42"/>
                <a:gd name="T6" fmla="*/ 6 w 29"/>
                <a:gd name="T7" fmla="*/ 0 h 42"/>
                <a:gd name="T8" fmla="*/ 13 w 29"/>
                <a:gd name="T9" fmla="*/ 30 h 42"/>
                <a:gd name="T10" fmla="*/ 15 w 29"/>
                <a:gd name="T11" fmla="*/ 35 h 42"/>
                <a:gd name="T12" fmla="*/ 15 w 29"/>
                <a:gd name="T13" fmla="*/ 35 h 42"/>
                <a:gd name="T14" fmla="*/ 16 w 29"/>
                <a:gd name="T15" fmla="*/ 30 h 42"/>
                <a:gd name="T16" fmla="*/ 24 w 29"/>
                <a:gd name="T17" fmla="*/ 0 h 42"/>
                <a:gd name="T18" fmla="*/ 29 w 29"/>
                <a:gd name="T19" fmla="*/ 0 h 42"/>
                <a:gd name="T20" fmla="*/ 17 w 29"/>
                <a:gd name="T21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" h="42">
                  <a:moveTo>
                    <a:pt x="17" y="42"/>
                  </a:moveTo>
                  <a:cubicBezTo>
                    <a:pt x="12" y="42"/>
                    <a:pt x="12" y="42"/>
                    <a:pt x="12" y="4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2"/>
                    <a:pt x="15" y="35"/>
                    <a:pt x="15" y="35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5"/>
                    <a:pt x="15" y="32"/>
                    <a:pt x="16" y="3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17" y="42"/>
                    <a:pt x="17" y="42"/>
                    <a:pt x="17" y="4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1" name="Freeform 105"/>
            <p:cNvSpPr>
              <a:spLocks noEditPoints="1"/>
            </p:cNvSpPr>
            <p:nvPr/>
          </p:nvSpPr>
          <p:spPr bwMode="auto">
            <a:xfrm>
              <a:off x="3745" y="2469"/>
              <a:ext cx="13" cy="79"/>
            </a:xfrm>
            <a:custGeom>
              <a:avLst/>
              <a:gdLst>
                <a:gd name="T0" fmla="*/ 3 w 7"/>
                <a:gd name="T1" fmla="*/ 6 h 45"/>
                <a:gd name="T2" fmla="*/ 0 w 7"/>
                <a:gd name="T3" fmla="*/ 3 h 45"/>
                <a:gd name="T4" fmla="*/ 3 w 7"/>
                <a:gd name="T5" fmla="*/ 0 h 45"/>
                <a:gd name="T6" fmla="*/ 7 w 7"/>
                <a:gd name="T7" fmla="*/ 3 h 45"/>
                <a:gd name="T8" fmla="*/ 3 w 7"/>
                <a:gd name="T9" fmla="*/ 6 h 45"/>
                <a:gd name="T10" fmla="*/ 1 w 7"/>
                <a:gd name="T11" fmla="*/ 12 h 45"/>
                <a:gd name="T12" fmla="*/ 6 w 7"/>
                <a:gd name="T13" fmla="*/ 12 h 45"/>
                <a:gd name="T14" fmla="*/ 6 w 7"/>
                <a:gd name="T15" fmla="*/ 45 h 45"/>
                <a:gd name="T16" fmla="*/ 1 w 7"/>
                <a:gd name="T17" fmla="*/ 45 h 45"/>
                <a:gd name="T18" fmla="*/ 1 w 7"/>
                <a:gd name="T19" fmla="*/ 1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45">
                  <a:moveTo>
                    <a:pt x="3" y="6"/>
                  </a:moveTo>
                  <a:cubicBezTo>
                    <a:pt x="2" y="6"/>
                    <a:pt x="0" y="5"/>
                    <a:pt x="0" y="3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5" y="0"/>
                    <a:pt x="7" y="2"/>
                    <a:pt x="7" y="3"/>
                  </a:cubicBezTo>
                  <a:cubicBezTo>
                    <a:pt x="7" y="5"/>
                    <a:pt x="5" y="6"/>
                    <a:pt x="3" y="6"/>
                  </a:cubicBezTo>
                  <a:moveTo>
                    <a:pt x="1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1" y="45"/>
                    <a:pt x="1" y="45"/>
                    <a:pt x="1" y="45"/>
                  </a:cubicBezTo>
                  <a:lnTo>
                    <a:pt x="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2" name="Freeform 106"/>
            <p:cNvSpPr>
              <a:spLocks/>
            </p:cNvSpPr>
            <p:nvPr/>
          </p:nvSpPr>
          <p:spPr bwMode="auto">
            <a:xfrm>
              <a:off x="3768" y="2490"/>
              <a:ext cx="34" cy="58"/>
            </a:xfrm>
            <a:custGeom>
              <a:avLst/>
              <a:gdLst>
                <a:gd name="T0" fmla="*/ 8 w 19"/>
                <a:gd name="T1" fmla="*/ 33 h 33"/>
                <a:gd name="T2" fmla="*/ 0 w 19"/>
                <a:gd name="T3" fmla="*/ 31 h 33"/>
                <a:gd name="T4" fmla="*/ 1 w 19"/>
                <a:gd name="T5" fmla="*/ 28 h 33"/>
                <a:gd name="T6" fmla="*/ 8 w 19"/>
                <a:gd name="T7" fmla="*/ 29 h 33"/>
                <a:gd name="T8" fmla="*/ 14 w 19"/>
                <a:gd name="T9" fmla="*/ 24 h 33"/>
                <a:gd name="T10" fmla="*/ 8 w 19"/>
                <a:gd name="T11" fmla="*/ 18 h 33"/>
                <a:gd name="T12" fmla="*/ 1 w 19"/>
                <a:gd name="T13" fmla="*/ 9 h 33"/>
                <a:gd name="T14" fmla="*/ 10 w 19"/>
                <a:gd name="T15" fmla="*/ 0 h 33"/>
                <a:gd name="T16" fmla="*/ 18 w 19"/>
                <a:gd name="T17" fmla="*/ 2 h 33"/>
                <a:gd name="T18" fmla="*/ 17 w 19"/>
                <a:gd name="T19" fmla="*/ 5 h 33"/>
                <a:gd name="T20" fmla="*/ 11 w 19"/>
                <a:gd name="T21" fmla="*/ 3 h 33"/>
                <a:gd name="T22" fmla="*/ 6 w 19"/>
                <a:gd name="T23" fmla="*/ 8 h 33"/>
                <a:gd name="T24" fmla="*/ 11 w 19"/>
                <a:gd name="T25" fmla="*/ 14 h 33"/>
                <a:gd name="T26" fmla="*/ 19 w 19"/>
                <a:gd name="T27" fmla="*/ 24 h 33"/>
                <a:gd name="T28" fmla="*/ 8 w 19"/>
                <a:gd name="T2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" h="33">
                  <a:moveTo>
                    <a:pt x="8" y="33"/>
                  </a:moveTo>
                  <a:cubicBezTo>
                    <a:pt x="5" y="33"/>
                    <a:pt x="2" y="32"/>
                    <a:pt x="0" y="31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3" y="29"/>
                    <a:pt x="5" y="29"/>
                    <a:pt x="8" y="29"/>
                  </a:cubicBezTo>
                  <a:cubicBezTo>
                    <a:pt x="11" y="29"/>
                    <a:pt x="14" y="27"/>
                    <a:pt x="14" y="24"/>
                  </a:cubicBezTo>
                  <a:cubicBezTo>
                    <a:pt x="14" y="21"/>
                    <a:pt x="12" y="19"/>
                    <a:pt x="8" y="18"/>
                  </a:cubicBezTo>
                  <a:cubicBezTo>
                    <a:pt x="2" y="15"/>
                    <a:pt x="1" y="12"/>
                    <a:pt x="1" y="9"/>
                  </a:cubicBezTo>
                  <a:cubicBezTo>
                    <a:pt x="1" y="4"/>
                    <a:pt x="5" y="0"/>
                    <a:pt x="10" y="0"/>
                  </a:cubicBezTo>
                  <a:cubicBezTo>
                    <a:pt x="14" y="0"/>
                    <a:pt x="16" y="1"/>
                    <a:pt x="18" y="2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6" y="4"/>
                    <a:pt x="14" y="3"/>
                    <a:pt x="11" y="3"/>
                  </a:cubicBezTo>
                  <a:cubicBezTo>
                    <a:pt x="8" y="3"/>
                    <a:pt x="6" y="6"/>
                    <a:pt x="6" y="8"/>
                  </a:cubicBezTo>
                  <a:cubicBezTo>
                    <a:pt x="6" y="12"/>
                    <a:pt x="8" y="13"/>
                    <a:pt x="11" y="14"/>
                  </a:cubicBezTo>
                  <a:cubicBezTo>
                    <a:pt x="18" y="17"/>
                    <a:pt x="19" y="20"/>
                    <a:pt x="19" y="24"/>
                  </a:cubicBezTo>
                  <a:cubicBezTo>
                    <a:pt x="19" y="29"/>
                    <a:pt x="15" y="33"/>
                    <a:pt x="8" y="3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3" name="Freeform 107"/>
            <p:cNvSpPr>
              <a:spLocks noEditPoints="1"/>
            </p:cNvSpPr>
            <p:nvPr/>
          </p:nvSpPr>
          <p:spPr bwMode="auto">
            <a:xfrm>
              <a:off x="3814" y="2469"/>
              <a:ext cx="11" cy="79"/>
            </a:xfrm>
            <a:custGeom>
              <a:avLst/>
              <a:gdLst>
                <a:gd name="T0" fmla="*/ 3 w 6"/>
                <a:gd name="T1" fmla="*/ 6 h 45"/>
                <a:gd name="T2" fmla="*/ 0 w 6"/>
                <a:gd name="T3" fmla="*/ 3 h 45"/>
                <a:gd name="T4" fmla="*/ 3 w 6"/>
                <a:gd name="T5" fmla="*/ 0 h 45"/>
                <a:gd name="T6" fmla="*/ 6 w 6"/>
                <a:gd name="T7" fmla="*/ 3 h 45"/>
                <a:gd name="T8" fmla="*/ 3 w 6"/>
                <a:gd name="T9" fmla="*/ 6 h 45"/>
                <a:gd name="T10" fmla="*/ 1 w 6"/>
                <a:gd name="T11" fmla="*/ 12 h 45"/>
                <a:gd name="T12" fmla="*/ 6 w 6"/>
                <a:gd name="T13" fmla="*/ 12 h 45"/>
                <a:gd name="T14" fmla="*/ 6 w 6"/>
                <a:gd name="T15" fmla="*/ 45 h 45"/>
                <a:gd name="T16" fmla="*/ 1 w 6"/>
                <a:gd name="T17" fmla="*/ 45 h 45"/>
                <a:gd name="T18" fmla="*/ 1 w 6"/>
                <a:gd name="T19" fmla="*/ 1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45">
                  <a:moveTo>
                    <a:pt x="3" y="6"/>
                  </a:moveTo>
                  <a:cubicBezTo>
                    <a:pt x="1" y="6"/>
                    <a:pt x="0" y="5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6" y="2"/>
                    <a:pt x="6" y="3"/>
                  </a:cubicBezTo>
                  <a:cubicBezTo>
                    <a:pt x="6" y="5"/>
                    <a:pt x="5" y="6"/>
                    <a:pt x="3" y="6"/>
                  </a:cubicBezTo>
                  <a:moveTo>
                    <a:pt x="1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1" y="45"/>
                    <a:pt x="1" y="45"/>
                    <a:pt x="1" y="45"/>
                  </a:cubicBezTo>
                  <a:lnTo>
                    <a:pt x="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4" name="Freeform 108"/>
            <p:cNvSpPr>
              <a:spLocks noEditPoints="1"/>
            </p:cNvSpPr>
            <p:nvPr/>
          </p:nvSpPr>
          <p:spPr bwMode="auto">
            <a:xfrm>
              <a:off x="3841" y="2465"/>
              <a:ext cx="42" cy="83"/>
            </a:xfrm>
            <a:custGeom>
              <a:avLst/>
              <a:gdLst>
                <a:gd name="T0" fmla="*/ 9 w 24"/>
                <a:gd name="T1" fmla="*/ 47 h 47"/>
                <a:gd name="T2" fmla="*/ 0 w 24"/>
                <a:gd name="T3" fmla="*/ 45 h 47"/>
                <a:gd name="T4" fmla="*/ 0 w 24"/>
                <a:gd name="T5" fmla="*/ 0 h 47"/>
                <a:gd name="T6" fmla="*/ 5 w 24"/>
                <a:gd name="T7" fmla="*/ 0 h 47"/>
                <a:gd name="T8" fmla="*/ 5 w 24"/>
                <a:gd name="T9" fmla="*/ 16 h 47"/>
                <a:gd name="T10" fmla="*/ 11 w 24"/>
                <a:gd name="T11" fmla="*/ 14 h 47"/>
                <a:gd name="T12" fmla="*/ 24 w 24"/>
                <a:gd name="T13" fmla="*/ 30 h 47"/>
                <a:gd name="T14" fmla="*/ 9 w 24"/>
                <a:gd name="T15" fmla="*/ 47 h 47"/>
                <a:gd name="T16" fmla="*/ 10 w 24"/>
                <a:gd name="T17" fmla="*/ 17 h 47"/>
                <a:gd name="T18" fmla="*/ 5 w 24"/>
                <a:gd name="T19" fmla="*/ 18 h 47"/>
                <a:gd name="T20" fmla="*/ 5 w 24"/>
                <a:gd name="T21" fmla="*/ 43 h 47"/>
                <a:gd name="T22" fmla="*/ 9 w 24"/>
                <a:gd name="T23" fmla="*/ 44 h 47"/>
                <a:gd name="T24" fmla="*/ 19 w 24"/>
                <a:gd name="T25" fmla="*/ 30 h 47"/>
                <a:gd name="T26" fmla="*/ 10 w 24"/>
                <a:gd name="T27" fmla="*/ 1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" h="47">
                  <a:moveTo>
                    <a:pt x="9" y="47"/>
                  </a:moveTo>
                  <a:cubicBezTo>
                    <a:pt x="5" y="47"/>
                    <a:pt x="2" y="46"/>
                    <a:pt x="0" y="4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6" y="15"/>
                    <a:pt x="8" y="14"/>
                    <a:pt x="11" y="14"/>
                  </a:cubicBezTo>
                  <a:cubicBezTo>
                    <a:pt x="19" y="14"/>
                    <a:pt x="24" y="20"/>
                    <a:pt x="24" y="30"/>
                  </a:cubicBezTo>
                  <a:cubicBezTo>
                    <a:pt x="24" y="40"/>
                    <a:pt x="19" y="47"/>
                    <a:pt x="9" y="47"/>
                  </a:cubicBezTo>
                  <a:moveTo>
                    <a:pt x="10" y="17"/>
                  </a:moveTo>
                  <a:cubicBezTo>
                    <a:pt x="8" y="17"/>
                    <a:pt x="6" y="18"/>
                    <a:pt x="5" y="18"/>
                  </a:cubicBezTo>
                  <a:cubicBezTo>
                    <a:pt x="5" y="43"/>
                    <a:pt x="5" y="43"/>
                    <a:pt x="5" y="43"/>
                  </a:cubicBezTo>
                  <a:cubicBezTo>
                    <a:pt x="6" y="44"/>
                    <a:pt x="8" y="44"/>
                    <a:pt x="9" y="44"/>
                  </a:cubicBezTo>
                  <a:cubicBezTo>
                    <a:pt x="16" y="44"/>
                    <a:pt x="19" y="38"/>
                    <a:pt x="19" y="30"/>
                  </a:cubicBezTo>
                  <a:cubicBezTo>
                    <a:pt x="19" y="23"/>
                    <a:pt x="16" y="17"/>
                    <a:pt x="10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5" name="Rectangle 109"/>
            <p:cNvSpPr>
              <a:spLocks noChangeArrowheads="1"/>
            </p:cNvSpPr>
            <p:nvPr/>
          </p:nvSpPr>
          <p:spPr bwMode="auto">
            <a:xfrm>
              <a:off x="3897" y="2465"/>
              <a:ext cx="9" cy="8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6" name="Freeform 110"/>
            <p:cNvSpPr>
              <a:spLocks/>
            </p:cNvSpPr>
            <p:nvPr/>
          </p:nvSpPr>
          <p:spPr bwMode="auto">
            <a:xfrm>
              <a:off x="3917" y="2490"/>
              <a:ext cx="46" cy="81"/>
            </a:xfrm>
            <a:custGeom>
              <a:avLst/>
              <a:gdLst>
                <a:gd name="T0" fmla="*/ 11 w 26"/>
                <a:gd name="T1" fmla="*/ 46 h 46"/>
                <a:gd name="T2" fmla="*/ 6 w 26"/>
                <a:gd name="T3" fmla="*/ 46 h 46"/>
                <a:gd name="T4" fmla="*/ 11 w 26"/>
                <a:gd name="T5" fmla="*/ 33 h 46"/>
                <a:gd name="T6" fmla="*/ 0 w 26"/>
                <a:gd name="T7" fmla="*/ 0 h 46"/>
                <a:gd name="T8" fmla="*/ 6 w 26"/>
                <a:gd name="T9" fmla="*/ 0 h 46"/>
                <a:gd name="T10" fmla="*/ 13 w 26"/>
                <a:gd name="T11" fmla="*/ 24 h 46"/>
                <a:gd name="T12" fmla="*/ 13 w 26"/>
                <a:gd name="T13" fmla="*/ 28 h 46"/>
                <a:gd name="T14" fmla="*/ 14 w 26"/>
                <a:gd name="T15" fmla="*/ 28 h 46"/>
                <a:gd name="T16" fmla="*/ 14 w 26"/>
                <a:gd name="T17" fmla="*/ 24 h 46"/>
                <a:gd name="T18" fmla="*/ 21 w 26"/>
                <a:gd name="T19" fmla="*/ 0 h 46"/>
                <a:gd name="T20" fmla="*/ 26 w 26"/>
                <a:gd name="T21" fmla="*/ 0 h 46"/>
                <a:gd name="T22" fmla="*/ 11 w 26"/>
                <a:gd name="T2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" h="46">
                  <a:moveTo>
                    <a:pt x="11" y="46"/>
                  </a:moveTo>
                  <a:cubicBezTo>
                    <a:pt x="6" y="46"/>
                    <a:pt x="6" y="46"/>
                    <a:pt x="6" y="46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6"/>
                    <a:pt x="13" y="28"/>
                    <a:pt x="13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28"/>
                    <a:pt x="14" y="26"/>
                    <a:pt x="14" y="24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1" y="46"/>
                    <a:pt x="11" y="46"/>
                    <a:pt x="11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7" name="Freeform 111"/>
            <p:cNvSpPr>
              <a:spLocks/>
            </p:cNvSpPr>
            <p:nvPr/>
          </p:nvSpPr>
          <p:spPr bwMode="auto">
            <a:xfrm>
              <a:off x="3998" y="2490"/>
              <a:ext cx="46" cy="81"/>
            </a:xfrm>
            <a:custGeom>
              <a:avLst/>
              <a:gdLst>
                <a:gd name="T0" fmla="*/ 11 w 26"/>
                <a:gd name="T1" fmla="*/ 46 h 46"/>
                <a:gd name="T2" fmla="*/ 6 w 26"/>
                <a:gd name="T3" fmla="*/ 46 h 46"/>
                <a:gd name="T4" fmla="*/ 11 w 26"/>
                <a:gd name="T5" fmla="*/ 33 h 46"/>
                <a:gd name="T6" fmla="*/ 0 w 26"/>
                <a:gd name="T7" fmla="*/ 0 h 46"/>
                <a:gd name="T8" fmla="*/ 6 w 26"/>
                <a:gd name="T9" fmla="*/ 0 h 46"/>
                <a:gd name="T10" fmla="*/ 12 w 26"/>
                <a:gd name="T11" fmla="*/ 24 h 46"/>
                <a:gd name="T12" fmla="*/ 13 w 26"/>
                <a:gd name="T13" fmla="*/ 28 h 46"/>
                <a:gd name="T14" fmla="*/ 13 w 26"/>
                <a:gd name="T15" fmla="*/ 28 h 46"/>
                <a:gd name="T16" fmla="*/ 14 w 26"/>
                <a:gd name="T17" fmla="*/ 24 h 46"/>
                <a:gd name="T18" fmla="*/ 21 w 26"/>
                <a:gd name="T19" fmla="*/ 0 h 46"/>
                <a:gd name="T20" fmla="*/ 26 w 26"/>
                <a:gd name="T21" fmla="*/ 0 h 46"/>
                <a:gd name="T22" fmla="*/ 11 w 26"/>
                <a:gd name="T2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" h="46">
                  <a:moveTo>
                    <a:pt x="11" y="46"/>
                  </a:moveTo>
                  <a:cubicBezTo>
                    <a:pt x="6" y="46"/>
                    <a:pt x="6" y="46"/>
                    <a:pt x="6" y="46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3" y="26"/>
                    <a:pt x="13" y="28"/>
                    <a:pt x="13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8"/>
                    <a:pt x="14" y="26"/>
                    <a:pt x="14" y="24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1" y="46"/>
                    <a:pt x="11" y="46"/>
                    <a:pt x="11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8" name="Freeform 112"/>
            <p:cNvSpPr>
              <a:spLocks noEditPoints="1"/>
            </p:cNvSpPr>
            <p:nvPr/>
          </p:nvSpPr>
          <p:spPr bwMode="auto">
            <a:xfrm>
              <a:off x="4051" y="2490"/>
              <a:ext cx="44" cy="58"/>
            </a:xfrm>
            <a:custGeom>
              <a:avLst/>
              <a:gdLst>
                <a:gd name="T0" fmla="*/ 13 w 25"/>
                <a:gd name="T1" fmla="*/ 33 h 33"/>
                <a:gd name="T2" fmla="*/ 0 w 25"/>
                <a:gd name="T3" fmla="*/ 17 h 33"/>
                <a:gd name="T4" fmla="*/ 13 w 25"/>
                <a:gd name="T5" fmla="*/ 0 h 33"/>
                <a:gd name="T6" fmla="*/ 25 w 25"/>
                <a:gd name="T7" fmla="*/ 17 h 33"/>
                <a:gd name="T8" fmla="*/ 13 w 25"/>
                <a:gd name="T9" fmla="*/ 33 h 33"/>
                <a:gd name="T10" fmla="*/ 13 w 25"/>
                <a:gd name="T11" fmla="*/ 3 h 33"/>
                <a:gd name="T12" fmla="*/ 5 w 25"/>
                <a:gd name="T13" fmla="*/ 17 h 33"/>
                <a:gd name="T14" fmla="*/ 13 w 25"/>
                <a:gd name="T15" fmla="*/ 30 h 33"/>
                <a:gd name="T16" fmla="*/ 20 w 25"/>
                <a:gd name="T17" fmla="*/ 17 h 33"/>
                <a:gd name="T18" fmla="*/ 13 w 25"/>
                <a:gd name="T1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33">
                  <a:moveTo>
                    <a:pt x="13" y="33"/>
                  </a:moveTo>
                  <a:cubicBezTo>
                    <a:pt x="4" y="33"/>
                    <a:pt x="0" y="26"/>
                    <a:pt x="0" y="17"/>
                  </a:cubicBezTo>
                  <a:cubicBezTo>
                    <a:pt x="0" y="7"/>
                    <a:pt x="4" y="0"/>
                    <a:pt x="13" y="0"/>
                  </a:cubicBezTo>
                  <a:cubicBezTo>
                    <a:pt x="22" y="0"/>
                    <a:pt x="25" y="7"/>
                    <a:pt x="25" y="17"/>
                  </a:cubicBezTo>
                  <a:cubicBezTo>
                    <a:pt x="25" y="26"/>
                    <a:pt x="21" y="33"/>
                    <a:pt x="13" y="33"/>
                  </a:cubicBezTo>
                  <a:moveTo>
                    <a:pt x="13" y="3"/>
                  </a:moveTo>
                  <a:cubicBezTo>
                    <a:pt x="7" y="3"/>
                    <a:pt x="5" y="10"/>
                    <a:pt x="5" y="17"/>
                  </a:cubicBezTo>
                  <a:cubicBezTo>
                    <a:pt x="5" y="23"/>
                    <a:pt x="7" y="30"/>
                    <a:pt x="13" y="30"/>
                  </a:cubicBezTo>
                  <a:cubicBezTo>
                    <a:pt x="19" y="30"/>
                    <a:pt x="20" y="23"/>
                    <a:pt x="20" y="17"/>
                  </a:cubicBezTo>
                  <a:cubicBezTo>
                    <a:pt x="20" y="10"/>
                    <a:pt x="19" y="3"/>
                    <a:pt x="13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9" name="Freeform 113"/>
            <p:cNvSpPr>
              <a:spLocks/>
            </p:cNvSpPr>
            <p:nvPr/>
          </p:nvSpPr>
          <p:spPr bwMode="auto">
            <a:xfrm>
              <a:off x="4110" y="2490"/>
              <a:ext cx="39" cy="58"/>
            </a:xfrm>
            <a:custGeom>
              <a:avLst/>
              <a:gdLst>
                <a:gd name="T0" fmla="*/ 11 w 22"/>
                <a:gd name="T1" fmla="*/ 33 h 33"/>
                <a:gd name="T2" fmla="*/ 0 w 22"/>
                <a:gd name="T3" fmla="*/ 23 h 33"/>
                <a:gd name="T4" fmla="*/ 0 w 22"/>
                <a:gd name="T5" fmla="*/ 0 h 33"/>
                <a:gd name="T6" fmla="*/ 5 w 22"/>
                <a:gd name="T7" fmla="*/ 0 h 33"/>
                <a:gd name="T8" fmla="*/ 5 w 22"/>
                <a:gd name="T9" fmla="*/ 23 h 33"/>
                <a:gd name="T10" fmla="*/ 11 w 22"/>
                <a:gd name="T11" fmla="*/ 30 h 33"/>
                <a:gd name="T12" fmla="*/ 17 w 22"/>
                <a:gd name="T13" fmla="*/ 28 h 33"/>
                <a:gd name="T14" fmla="*/ 17 w 22"/>
                <a:gd name="T15" fmla="*/ 0 h 33"/>
                <a:gd name="T16" fmla="*/ 22 w 22"/>
                <a:gd name="T17" fmla="*/ 0 h 33"/>
                <a:gd name="T18" fmla="*/ 22 w 22"/>
                <a:gd name="T19" fmla="*/ 31 h 33"/>
                <a:gd name="T20" fmla="*/ 11 w 22"/>
                <a:gd name="T21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33">
                  <a:moveTo>
                    <a:pt x="11" y="33"/>
                  </a:moveTo>
                  <a:cubicBezTo>
                    <a:pt x="3" y="33"/>
                    <a:pt x="0" y="29"/>
                    <a:pt x="0" y="2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7"/>
                    <a:pt x="7" y="30"/>
                    <a:pt x="11" y="30"/>
                  </a:cubicBezTo>
                  <a:cubicBezTo>
                    <a:pt x="14" y="30"/>
                    <a:pt x="16" y="29"/>
                    <a:pt x="17" y="28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0" y="32"/>
                    <a:pt x="16" y="33"/>
                    <a:pt x="11" y="3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20" name="Freeform 114"/>
            <p:cNvSpPr>
              <a:spLocks/>
            </p:cNvSpPr>
            <p:nvPr/>
          </p:nvSpPr>
          <p:spPr bwMode="auto">
            <a:xfrm>
              <a:off x="4164" y="2490"/>
              <a:ext cx="25" cy="58"/>
            </a:xfrm>
            <a:custGeom>
              <a:avLst/>
              <a:gdLst>
                <a:gd name="T0" fmla="*/ 13 w 14"/>
                <a:gd name="T1" fmla="*/ 4 h 33"/>
                <a:gd name="T2" fmla="*/ 5 w 14"/>
                <a:gd name="T3" fmla="*/ 5 h 33"/>
                <a:gd name="T4" fmla="*/ 5 w 14"/>
                <a:gd name="T5" fmla="*/ 33 h 33"/>
                <a:gd name="T6" fmla="*/ 0 w 14"/>
                <a:gd name="T7" fmla="*/ 33 h 33"/>
                <a:gd name="T8" fmla="*/ 0 w 14"/>
                <a:gd name="T9" fmla="*/ 2 h 33"/>
                <a:gd name="T10" fmla="*/ 14 w 14"/>
                <a:gd name="T11" fmla="*/ 0 h 33"/>
                <a:gd name="T12" fmla="*/ 13 w 14"/>
                <a:gd name="T13" fmla="*/ 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3">
                  <a:moveTo>
                    <a:pt x="13" y="4"/>
                  </a:moveTo>
                  <a:cubicBezTo>
                    <a:pt x="10" y="3"/>
                    <a:pt x="7" y="3"/>
                    <a:pt x="5" y="5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1"/>
                    <a:pt x="6" y="0"/>
                    <a:pt x="14" y="0"/>
                  </a:cubicBezTo>
                  <a:cubicBezTo>
                    <a:pt x="13" y="4"/>
                    <a:pt x="13" y="4"/>
                    <a:pt x="13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21" name="Freeform 115"/>
            <p:cNvSpPr>
              <a:spLocks/>
            </p:cNvSpPr>
            <p:nvPr/>
          </p:nvSpPr>
          <p:spPr bwMode="auto">
            <a:xfrm>
              <a:off x="4194" y="2490"/>
              <a:ext cx="34" cy="58"/>
            </a:xfrm>
            <a:custGeom>
              <a:avLst/>
              <a:gdLst>
                <a:gd name="T0" fmla="*/ 9 w 19"/>
                <a:gd name="T1" fmla="*/ 33 h 33"/>
                <a:gd name="T2" fmla="*/ 0 w 19"/>
                <a:gd name="T3" fmla="*/ 31 h 33"/>
                <a:gd name="T4" fmla="*/ 2 w 19"/>
                <a:gd name="T5" fmla="*/ 28 h 33"/>
                <a:gd name="T6" fmla="*/ 8 w 19"/>
                <a:gd name="T7" fmla="*/ 29 h 33"/>
                <a:gd name="T8" fmla="*/ 14 w 19"/>
                <a:gd name="T9" fmla="*/ 24 h 33"/>
                <a:gd name="T10" fmla="*/ 9 w 19"/>
                <a:gd name="T11" fmla="*/ 18 h 33"/>
                <a:gd name="T12" fmla="*/ 1 w 19"/>
                <a:gd name="T13" fmla="*/ 9 h 33"/>
                <a:gd name="T14" fmla="*/ 11 w 19"/>
                <a:gd name="T15" fmla="*/ 0 h 33"/>
                <a:gd name="T16" fmla="*/ 18 w 19"/>
                <a:gd name="T17" fmla="*/ 2 h 33"/>
                <a:gd name="T18" fmla="*/ 17 w 19"/>
                <a:gd name="T19" fmla="*/ 5 h 33"/>
                <a:gd name="T20" fmla="*/ 12 w 19"/>
                <a:gd name="T21" fmla="*/ 3 h 33"/>
                <a:gd name="T22" fmla="*/ 6 w 19"/>
                <a:gd name="T23" fmla="*/ 8 h 33"/>
                <a:gd name="T24" fmla="*/ 12 w 19"/>
                <a:gd name="T25" fmla="*/ 14 h 33"/>
                <a:gd name="T26" fmla="*/ 19 w 19"/>
                <a:gd name="T27" fmla="*/ 24 h 33"/>
                <a:gd name="T28" fmla="*/ 9 w 19"/>
                <a:gd name="T2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" h="33">
                  <a:moveTo>
                    <a:pt x="9" y="33"/>
                  </a:moveTo>
                  <a:cubicBezTo>
                    <a:pt x="5" y="33"/>
                    <a:pt x="2" y="32"/>
                    <a:pt x="0" y="31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3" y="29"/>
                    <a:pt x="5" y="29"/>
                    <a:pt x="8" y="29"/>
                  </a:cubicBezTo>
                  <a:cubicBezTo>
                    <a:pt x="12" y="29"/>
                    <a:pt x="14" y="27"/>
                    <a:pt x="14" y="24"/>
                  </a:cubicBezTo>
                  <a:cubicBezTo>
                    <a:pt x="14" y="21"/>
                    <a:pt x="12" y="19"/>
                    <a:pt x="9" y="18"/>
                  </a:cubicBezTo>
                  <a:cubicBezTo>
                    <a:pt x="2" y="15"/>
                    <a:pt x="1" y="12"/>
                    <a:pt x="1" y="9"/>
                  </a:cubicBezTo>
                  <a:cubicBezTo>
                    <a:pt x="1" y="4"/>
                    <a:pt x="5" y="0"/>
                    <a:pt x="11" y="0"/>
                  </a:cubicBezTo>
                  <a:cubicBezTo>
                    <a:pt x="14" y="0"/>
                    <a:pt x="17" y="1"/>
                    <a:pt x="18" y="2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6" y="4"/>
                    <a:pt x="14" y="3"/>
                    <a:pt x="12" y="3"/>
                  </a:cubicBezTo>
                  <a:cubicBezTo>
                    <a:pt x="8" y="3"/>
                    <a:pt x="6" y="6"/>
                    <a:pt x="6" y="8"/>
                  </a:cubicBezTo>
                  <a:cubicBezTo>
                    <a:pt x="6" y="12"/>
                    <a:pt x="8" y="13"/>
                    <a:pt x="12" y="14"/>
                  </a:cubicBezTo>
                  <a:cubicBezTo>
                    <a:pt x="18" y="17"/>
                    <a:pt x="19" y="20"/>
                    <a:pt x="19" y="24"/>
                  </a:cubicBezTo>
                  <a:cubicBezTo>
                    <a:pt x="19" y="29"/>
                    <a:pt x="15" y="33"/>
                    <a:pt x="9" y="3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22" name="Freeform 116"/>
            <p:cNvSpPr>
              <a:spLocks noEditPoints="1"/>
            </p:cNvSpPr>
            <p:nvPr/>
          </p:nvSpPr>
          <p:spPr bwMode="auto">
            <a:xfrm>
              <a:off x="3471" y="1791"/>
              <a:ext cx="122" cy="149"/>
            </a:xfrm>
            <a:custGeom>
              <a:avLst/>
              <a:gdLst>
                <a:gd name="T0" fmla="*/ 61 w 69"/>
                <a:gd name="T1" fmla="*/ 41 h 84"/>
                <a:gd name="T2" fmla="*/ 69 w 69"/>
                <a:gd name="T3" fmla="*/ 59 h 84"/>
                <a:gd name="T4" fmla="*/ 43 w 69"/>
                <a:gd name="T5" fmla="*/ 84 h 84"/>
                <a:gd name="T6" fmla="*/ 0 w 69"/>
                <a:gd name="T7" fmla="*/ 84 h 84"/>
                <a:gd name="T8" fmla="*/ 0 w 69"/>
                <a:gd name="T9" fmla="*/ 0 h 84"/>
                <a:gd name="T10" fmla="*/ 43 w 69"/>
                <a:gd name="T11" fmla="*/ 0 h 84"/>
                <a:gd name="T12" fmla="*/ 68 w 69"/>
                <a:gd name="T13" fmla="*/ 24 h 84"/>
                <a:gd name="T14" fmla="*/ 61 w 69"/>
                <a:gd name="T15" fmla="*/ 41 h 84"/>
                <a:gd name="T16" fmla="*/ 43 w 69"/>
                <a:gd name="T17" fmla="*/ 34 h 84"/>
                <a:gd name="T18" fmla="*/ 43 w 69"/>
                <a:gd name="T19" fmla="*/ 34 h 84"/>
                <a:gd name="T20" fmla="*/ 53 w 69"/>
                <a:gd name="T21" fmla="*/ 24 h 84"/>
                <a:gd name="T22" fmla="*/ 43 w 69"/>
                <a:gd name="T23" fmla="*/ 15 h 84"/>
                <a:gd name="T24" fmla="*/ 15 w 69"/>
                <a:gd name="T25" fmla="*/ 15 h 84"/>
                <a:gd name="T26" fmla="*/ 15 w 69"/>
                <a:gd name="T27" fmla="*/ 69 h 84"/>
                <a:gd name="T28" fmla="*/ 43 w 69"/>
                <a:gd name="T29" fmla="*/ 69 h 84"/>
                <a:gd name="T30" fmla="*/ 54 w 69"/>
                <a:gd name="T31" fmla="*/ 59 h 84"/>
                <a:gd name="T32" fmla="*/ 43 w 69"/>
                <a:gd name="T33" fmla="*/ 49 h 84"/>
                <a:gd name="T34" fmla="*/ 20 w 69"/>
                <a:gd name="T35" fmla="*/ 49 h 84"/>
                <a:gd name="T36" fmla="*/ 20 w 69"/>
                <a:gd name="T37" fmla="*/ 34 h 84"/>
                <a:gd name="T38" fmla="*/ 43 w 69"/>
                <a:gd name="T39" fmla="*/ 3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9" h="84">
                  <a:moveTo>
                    <a:pt x="61" y="41"/>
                  </a:moveTo>
                  <a:cubicBezTo>
                    <a:pt x="66" y="46"/>
                    <a:pt x="69" y="52"/>
                    <a:pt x="69" y="59"/>
                  </a:cubicBezTo>
                  <a:cubicBezTo>
                    <a:pt x="69" y="73"/>
                    <a:pt x="57" y="84"/>
                    <a:pt x="43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57" y="0"/>
                    <a:pt x="68" y="11"/>
                    <a:pt x="68" y="24"/>
                  </a:cubicBezTo>
                  <a:cubicBezTo>
                    <a:pt x="68" y="31"/>
                    <a:pt x="65" y="37"/>
                    <a:pt x="61" y="41"/>
                  </a:cubicBezTo>
                  <a:moveTo>
                    <a:pt x="43" y="34"/>
                  </a:moveTo>
                  <a:cubicBezTo>
                    <a:pt x="43" y="34"/>
                    <a:pt x="43" y="34"/>
                    <a:pt x="43" y="34"/>
                  </a:cubicBezTo>
                  <a:cubicBezTo>
                    <a:pt x="49" y="34"/>
                    <a:pt x="53" y="30"/>
                    <a:pt x="53" y="24"/>
                  </a:cubicBezTo>
                  <a:cubicBezTo>
                    <a:pt x="53" y="19"/>
                    <a:pt x="49" y="15"/>
                    <a:pt x="43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9" y="69"/>
                    <a:pt x="54" y="65"/>
                    <a:pt x="54" y="59"/>
                  </a:cubicBezTo>
                  <a:cubicBezTo>
                    <a:pt x="54" y="53"/>
                    <a:pt x="49" y="49"/>
                    <a:pt x="43" y="49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0" y="34"/>
                    <a:pt x="20" y="34"/>
                    <a:pt x="20" y="34"/>
                  </a:cubicBezTo>
                  <a:lnTo>
                    <a:pt x="43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23" name="Freeform 117"/>
            <p:cNvSpPr>
              <a:spLocks/>
            </p:cNvSpPr>
            <p:nvPr/>
          </p:nvSpPr>
          <p:spPr bwMode="auto">
            <a:xfrm>
              <a:off x="3768" y="1791"/>
              <a:ext cx="122" cy="149"/>
            </a:xfrm>
            <a:custGeom>
              <a:avLst/>
              <a:gdLst>
                <a:gd name="T0" fmla="*/ 44 w 69"/>
                <a:gd name="T1" fmla="*/ 0 h 84"/>
                <a:gd name="T2" fmla="*/ 44 w 69"/>
                <a:gd name="T3" fmla="*/ 0 h 84"/>
                <a:gd name="T4" fmla="*/ 68 w 69"/>
                <a:gd name="T5" fmla="*/ 24 h 84"/>
                <a:gd name="T6" fmla="*/ 62 w 69"/>
                <a:gd name="T7" fmla="*/ 41 h 84"/>
                <a:gd name="T8" fmla="*/ 69 w 69"/>
                <a:gd name="T9" fmla="*/ 59 h 84"/>
                <a:gd name="T10" fmla="*/ 69 w 69"/>
                <a:gd name="T11" fmla="*/ 84 h 84"/>
                <a:gd name="T12" fmla="*/ 54 w 69"/>
                <a:gd name="T13" fmla="*/ 84 h 84"/>
                <a:gd name="T14" fmla="*/ 54 w 69"/>
                <a:gd name="T15" fmla="*/ 59 h 84"/>
                <a:gd name="T16" fmla="*/ 44 w 69"/>
                <a:gd name="T17" fmla="*/ 49 h 84"/>
                <a:gd name="T18" fmla="*/ 21 w 69"/>
                <a:gd name="T19" fmla="*/ 49 h 84"/>
                <a:gd name="T20" fmla="*/ 21 w 69"/>
                <a:gd name="T21" fmla="*/ 34 h 84"/>
                <a:gd name="T22" fmla="*/ 44 w 69"/>
                <a:gd name="T23" fmla="*/ 34 h 84"/>
                <a:gd name="T24" fmla="*/ 53 w 69"/>
                <a:gd name="T25" fmla="*/ 24 h 84"/>
                <a:gd name="T26" fmla="*/ 44 w 69"/>
                <a:gd name="T27" fmla="*/ 15 h 84"/>
                <a:gd name="T28" fmla="*/ 15 w 69"/>
                <a:gd name="T29" fmla="*/ 15 h 84"/>
                <a:gd name="T30" fmla="*/ 15 w 69"/>
                <a:gd name="T31" fmla="*/ 84 h 84"/>
                <a:gd name="T32" fmla="*/ 0 w 69"/>
                <a:gd name="T33" fmla="*/ 84 h 84"/>
                <a:gd name="T34" fmla="*/ 0 w 69"/>
                <a:gd name="T35" fmla="*/ 0 h 84"/>
                <a:gd name="T36" fmla="*/ 44 w 69"/>
                <a:gd name="T37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9" h="84">
                  <a:moveTo>
                    <a:pt x="44" y="0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58" y="0"/>
                    <a:pt x="68" y="11"/>
                    <a:pt x="68" y="24"/>
                  </a:cubicBezTo>
                  <a:cubicBezTo>
                    <a:pt x="68" y="31"/>
                    <a:pt x="66" y="37"/>
                    <a:pt x="62" y="41"/>
                  </a:cubicBezTo>
                  <a:cubicBezTo>
                    <a:pt x="66" y="46"/>
                    <a:pt x="69" y="52"/>
                    <a:pt x="69" y="59"/>
                  </a:cubicBezTo>
                  <a:cubicBezTo>
                    <a:pt x="69" y="84"/>
                    <a:pt x="69" y="84"/>
                    <a:pt x="69" y="84"/>
                  </a:cubicBezTo>
                  <a:cubicBezTo>
                    <a:pt x="54" y="84"/>
                    <a:pt x="54" y="84"/>
                    <a:pt x="54" y="84"/>
                  </a:cubicBezTo>
                  <a:cubicBezTo>
                    <a:pt x="54" y="59"/>
                    <a:pt x="54" y="59"/>
                    <a:pt x="54" y="59"/>
                  </a:cubicBezTo>
                  <a:cubicBezTo>
                    <a:pt x="54" y="53"/>
                    <a:pt x="50" y="49"/>
                    <a:pt x="44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44" y="34"/>
                    <a:pt x="44" y="34"/>
                    <a:pt x="44" y="34"/>
                  </a:cubicBezTo>
                  <a:cubicBezTo>
                    <a:pt x="49" y="34"/>
                    <a:pt x="53" y="30"/>
                    <a:pt x="53" y="24"/>
                  </a:cubicBezTo>
                  <a:cubicBezTo>
                    <a:pt x="53" y="19"/>
                    <a:pt x="49" y="15"/>
                    <a:pt x="44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84"/>
                    <a:pt x="15" y="84"/>
                    <a:pt x="15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24" name="Freeform 118"/>
            <p:cNvSpPr>
              <a:spLocks/>
            </p:cNvSpPr>
            <p:nvPr/>
          </p:nvSpPr>
          <p:spPr bwMode="auto">
            <a:xfrm>
              <a:off x="3906" y="1791"/>
              <a:ext cx="119" cy="149"/>
            </a:xfrm>
            <a:custGeom>
              <a:avLst/>
              <a:gdLst>
                <a:gd name="T0" fmla="*/ 67 w 67"/>
                <a:gd name="T1" fmla="*/ 0 h 84"/>
                <a:gd name="T2" fmla="*/ 67 w 67"/>
                <a:gd name="T3" fmla="*/ 15 h 84"/>
                <a:gd name="T4" fmla="*/ 42 w 67"/>
                <a:gd name="T5" fmla="*/ 15 h 84"/>
                <a:gd name="T6" fmla="*/ 15 w 67"/>
                <a:gd name="T7" fmla="*/ 42 h 84"/>
                <a:gd name="T8" fmla="*/ 42 w 67"/>
                <a:gd name="T9" fmla="*/ 69 h 84"/>
                <a:gd name="T10" fmla="*/ 67 w 67"/>
                <a:gd name="T11" fmla="*/ 69 h 84"/>
                <a:gd name="T12" fmla="*/ 67 w 67"/>
                <a:gd name="T13" fmla="*/ 84 h 84"/>
                <a:gd name="T14" fmla="*/ 42 w 67"/>
                <a:gd name="T15" fmla="*/ 84 h 84"/>
                <a:gd name="T16" fmla="*/ 0 w 67"/>
                <a:gd name="T17" fmla="*/ 42 h 84"/>
                <a:gd name="T18" fmla="*/ 42 w 67"/>
                <a:gd name="T19" fmla="*/ 0 h 84"/>
                <a:gd name="T20" fmla="*/ 67 w 67"/>
                <a:gd name="T21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84">
                  <a:moveTo>
                    <a:pt x="67" y="0"/>
                  </a:moveTo>
                  <a:cubicBezTo>
                    <a:pt x="67" y="15"/>
                    <a:pt x="67" y="15"/>
                    <a:pt x="67" y="15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27" y="15"/>
                    <a:pt x="15" y="27"/>
                    <a:pt x="15" y="42"/>
                  </a:cubicBezTo>
                  <a:cubicBezTo>
                    <a:pt x="15" y="57"/>
                    <a:pt x="27" y="69"/>
                    <a:pt x="42" y="69"/>
                  </a:cubicBezTo>
                  <a:cubicBezTo>
                    <a:pt x="67" y="69"/>
                    <a:pt x="67" y="69"/>
                    <a:pt x="67" y="69"/>
                  </a:cubicBezTo>
                  <a:cubicBezTo>
                    <a:pt x="67" y="84"/>
                    <a:pt x="67" y="84"/>
                    <a:pt x="67" y="84"/>
                  </a:cubicBezTo>
                  <a:cubicBezTo>
                    <a:pt x="42" y="84"/>
                    <a:pt x="42" y="84"/>
                    <a:pt x="42" y="84"/>
                  </a:cubicBezTo>
                  <a:cubicBezTo>
                    <a:pt x="19" y="84"/>
                    <a:pt x="0" y="65"/>
                    <a:pt x="0" y="42"/>
                  </a:cubicBezTo>
                  <a:cubicBezTo>
                    <a:pt x="0" y="19"/>
                    <a:pt x="19" y="0"/>
                    <a:pt x="42" y="0"/>
                  </a:cubicBezTo>
                  <a:cubicBezTo>
                    <a:pt x="67" y="0"/>
                    <a:pt x="67" y="0"/>
                    <a:pt x="6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25" name="Freeform 119"/>
            <p:cNvSpPr>
              <a:spLocks noEditPoints="1"/>
            </p:cNvSpPr>
            <p:nvPr/>
          </p:nvSpPr>
          <p:spPr bwMode="auto">
            <a:xfrm>
              <a:off x="3996" y="1788"/>
              <a:ext cx="230" cy="155"/>
            </a:xfrm>
            <a:custGeom>
              <a:avLst/>
              <a:gdLst>
                <a:gd name="T0" fmla="*/ 24 w 130"/>
                <a:gd name="T1" fmla="*/ 28 h 88"/>
                <a:gd name="T2" fmla="*/ 65 w 130"/>
                <a:gd name="T3" fmla="*/ 0 h 88"/>
                <a:gd name="T4" fmla="*/ 106 w 130"/>
                <a:gd name="T5" fmla="*/ 28 h 88"/>
                <a:gd name="T6" fmla="*/ 117 w 130"/>
                <a:gd name="T7" fmla="*/ 36 h 88"/>
                <a:gd name="T8" fmla="*/ 130 w 130"/>
                <a:gd name="T9" fmla="*/ 36 h 88"/>
                <a:gd name="T10" fmla="*/ 130 w 130"/>
                <a:gd name="T11" fmla="*/ 53 h 88"/>
                <a:gd name="T12" fmla="*/ 117 w 130"/>
                <a:gd name="T13" fmla="*/ 53 h 88"/>
                <a:gd name="T14" fmla="*/ 106 w 130"/>
                <a:gd name="T15" fmla="*/ 60 h 88"/>
                <a:gd name="T16" fmla="*/ 65 w 130"/>
                <a:gd name="T17" fmla="*/ 88 h 88"/>
                <a:gd name="T18" fmla="*/ 24 w 130"/>
                <a:gd name="T19" fmla="*/ 60 h 88"/>
                <a:gd name="T20" fmla="*/ 13 w 130"/>
                <a:gd name="T21" fmla="*/ 53 h 88"/>
                <a:gd name="T22" fmla="*/ 0 w 130"/>
                <a:gd name="T23" fmla="*/ 53 h 88"/>
                <a:gd name="T24" fmla="*/ 0 w 130"/>
                <a:gd name="T25" fmla="*/ 36 h 88"/>
                <a:gd name="T26" fmla="*/ 13 w 130"/>
                <a:gd name="T27" fmla="*/ 36 h 88"/>
                <a:gd name="T28" fmla="*/ 24 w 130"/>
                <a:gd name="T29" fmla="*/ 28 h 88"/>
                <a:gd name="T30" fmla="*/ 48 w 130"/>
                <a:gd name="T31" fmla="*/ 44 h 88"/>
                <a:gd name="T32" fmla="*/ 65 w 130"/>
                <a:gd name="T33" fmla="*/ 27 h 88"/>
                <a:gd name="T34" fmla="*/ 82 w 130"/>
                <a:gd name="T35" fmla="*/ 44 h 88"/>
                <a:gd name="T36" fmla="*/ 65 w 130"/>
                <a:gd name="T37" fmla="*/ 61 h 88"/>
                <a:gd name="T38" fmla="*/ 48 w 130"/>
                <a:gd name="T39" fmla="*/ 44 h 88"/>
                <a:gd name="T40" fmla="*/ 37 w 130"/>
                <a:gd name="T41" fmla="*/ 44 h 88"/>
                <a:gd name="T42" fmla="*/ 37 w 130"/>
                <a:gd name="T43" fmla="*/ 44 h 88"/>
                <a:gd name="T44" fmla="*/ 65 w 130"/>
                <a:gd name="T45" fmla="*/ 73 h 88"/>
                <a:gd name="T46" fmla="*/ 94 w 130"/>
                <a:gd name="T47" fmla="*/ 44 h 88"/>
                <a:gd name="T48" fmla="*/ 65 w 130"/>
                <a:gd name="T49" fmla="*/ 16 h 88"/>
                <a:gd name="T50" fmla="*/ 37 w 130"/>
                <a:gd name="T51" fmla="*/ 4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88">
                  <a:moveTo>
                    <a:pt x="24" y="28"/>
                  </a:moveTo>
                  <a:cubicBezTo>
                    <a:pt x="31" y="12"/>
                    <a:pt x="47" y="0"/>
                    <a:pt x="65" y="0"/>
                  </a:cubicBezTo>
                  <a:cubicBezTo>
                    <a:pt x="84" y="0"/>
                    <a:pt x="100" y="12"/>
                    <a:pt x="106" y="28"/>
                  </a:cubicBezTo>
                  <a:cubicBezTo>
                    <a:pt x="108" y="33"/>
                    <a:pt x="112" y="36"/>
                    <a:pt x="117" y="36"/>
                  </a:cubicBezTo>
                  <a:cubicBezTo>
                    <a:pt x="130" y="36"/>
                    <a:pt x="130" y="36"/>
                    <a:pt x="130" y="36"/>
                  </a:cubicBezTo>
                  <a:cubicBezTo>
                    <a:pt x="130" y="53"/>
                    <a:pt x="130" y="53"/>
                    <a:pt x="130" y="53"/>
                  </a:cubicBezTo>
                  <a:cubicBezTo>
                    <a:pt x="117" y="53"/>
                    <a:pt x="117" y="53"/>
                    <a:pt x="117" y="53"/>
                  </a:cubicBezTo>
                  <a:cubicBezTo>
                    <a:pt x="112" y="53"/>
                    <a:pt x="108" y="56"/>
                    <a:pt x="106" y="60"/>
                  </a:cubicBezTo>
                  <a:cubicBezTo>
                    <a:pt x="100" y="76"/>
                    <a:pt x="84" y="88"/>
                    <a:pt x="65" y="88"/>
                  </a:cubicBezTo>
                  <a:cubicBezTo>
                    <a:pt x="47" y="88"/>
                    <a:pt x="31" y="76"/>
                    <a:pt x="24" y="60"/>
                  </a:cubicBezTo>
                  <a:cubicBezTo>
                    <a:pt x="23" y="56"/>
                    <a:pt x="18" y="53"/>
                    <a:pt x="13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8" y="36"/>
                    <a:pt x="23" y="33"/>
                    <a:pt x="24" y="28"/>
                  </a:cubicBezTo>
                  <a:moveTo>
                    <a:pt x="48" y="44"/>
                  </a:moveTo>
                  <a:cubicBezTo>
                    <a:pt x="48" y="35"/>
                    <a:pt x="56" y="27"/>
                    <a:pt x="65" y="27"/>
                  </a:cubicBezTo>
                  <a:cubicBezTo>
                    <a:pt x="74" y="27"/>
                    <a:pt x="82" y="35"/>
                    <a:pt x="82" y="44"/>
                  </a:cubicBezTo>
                  <a:cubicBezTo>
                    <a:pt x="82" y="53"/>
                    <a:pt x="74" y="61"/>
                    <a:pt x="65" y="61"/>
                  </a:cubicBezTo>
                  <a:cubicBezTo>
                    <a:pt x="56" y="61"/>
                    <a:pt x="48" y="53"/>
                    <a:pt x="48" y="44"/>
                  </a:cubicBezTo>
                  <a:moveTo>
                    <a:pt x="37" y="44"/>
                  </a:moveTo>
                  <a:cubicBezTo>
                    <a:pt x="37" y="44"/>
                    <a:pt x="37" y="44"/>
                    <a:pt x="37" y="44"/>
                  </a:cubicBezTo>
                  <a:cubicBezTo>
                    <a:pt x="37" y="60"/>
                    <a:pt x="49" y="73"/>
                    <a:pt x="65" y="73"/>
                  </a:cubicBezTo>
                  <a:cubicBezTo>
                    <a:pt x="81" y="73"/>
                    <a:pt x="94" y="60"/>
                    <a:pt x="94" y="44"/>
                  </a:cubicBezTo>
                  <a:cubicBezTo>
                    <a:pt x="94" y="28"/>
                    <a:pt x="81" y="16"/>
                    <a:pt x="65" y="16"/>
                  </a:cubicBezTo>
                  <a:cubicBezTo>
                    <a:pt x="49" y="16"/>
                    <a:pt x="37" y="28"/>
                    <a:pt x="37" y="4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26" name="Freeform 120"/>
            <p:cNvSpPr>
              <a:spLocks/>
            </p:cNvSpPr>
            <p:nvPr/>
          </p:nvSpPr>
          <p:spPr bwMode="auto">
            <a:xfrm>
              <a:off x="3618" y="1788"/>
              <a:ext cx="122" cy="152"/>
            </a:xfrm>
            <a:custGeom>
              <a:avLst/>
              <a:gdLst>
                <a:gd name="T0" fmla="*/ 54 w 69"/>
                <a:gd name="T1" fmla="*/ 44 h 86"/>
                <a:gd name="T2" fmla="*/ 54 w 69"/>
                <a:gd name="T3" fmla="*/ 35 h 86"/>
                <a:gd name="T4" fmla="*/ 34 w 69"/>
                <a:gd name="T5" fmla="*/ 16 h 86"/>
                <a:gd name="T6" fmla="*/ 15 w 69"/>
                <a:gd name="T7" fmla="*/ 35 h 86"/>
                <a:gd name="T8" fmla="*/ 15 w 69"/>
                <a:gd name="T9" fmla="*/ 86 h 86"/>
                <a:gd name="T10" fmla="*/ 0 w 69"/>
                <a:gd name="T11" fmla="*/ 86 h 86"/>
                <a:gd name="T12" fmla="*/ 0 w 69"/>
                <a:gd name="T13" fmla="*/ 35 h 86"/>
                <a:gd name="T14" fmla="*/ 34 w 69"/>
                <a:gd name="T15" fmla="*/ 0 h 86"/>
                <a:gd name="T16" fmla="*/ 69 w 69"/>
                <a:gd name="T17" fmla="*/ 35 h 86"/>
                <a:gd name="T18" fmla="*/ 69 w 69"/>
                <a:gd name="T19" fmla="*/ 86 h 86"/>
                <a:gd name="T20" fmla="*/ 54 w 69"/>
                <a:gd name="T21" fmla="*/ 86 h 86"/>
                <a:gd name="T22" fmla="*/ 54 w 69"/>
                <a:gd name="T23" fmla="*/ 59 h 86"/>
                <a:gd name="T24" fmla="*/ 20 w 69"/>
                <a:gd name="T25" fmla="*/ 59 h 86"/>
                <a:gd name="T26" fmla="*/ 20 w 69"/>
                <a:gd name="T27" fmla="*/ 44 h 86"/>
                <a:gd name="T28" fmla="*/ 54 w 69"/>
                <a:gd name="T29" fmla="*/ 4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9" h="86">
                  <a:moveTo>
                    <a:pt x="54" y="44"/>
                  </a:moveTo>
                  <a:cubicBezTo>
                    <a:pt x="54" y="35"/>
                    <a:pt x="54" y="35"/>
                    <a:pt x="54" y="35"/>
                  </a:cubicBezTo>
                  <a:cubicBezTo>
                    <a:pt x="54" y="24"/>
                    <a:pt x="45" y="16"/>
                    <a:pt x="34" y="16"/>
                  </a:cubicBezTo>
                  <a:cubicBezTo>
                    <a:pt x="24" y="16"/>
                    <a:pt x="15" y="24"/>
                    <a:pt x="15" y="35"/>
                  </a:cubicBezTo>
                  <a:cubicBezTo>
                    <a:pt x="15" y="86"/>
                    <a:pt x="15" y="86"/>
                    <a:pt x="15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6"/>
                    <a:pt x="15" y="0"/>
                    <a:pt x="34" y="0"/>
                  </a:cubicBezTo>
                  <a:cubicBezTo>
                    <a:pt x="54" y="0"/>
                    <a:pt x="69" y="16"/>
                    <a:pt x="69" y="35"/>
                  </a:cubicBezTo>
                  <a:cubicBezTo>
                    <a:pt x="69" y="86"/>
                    <a:pt x="69" y="86"/>
                    <a:pt x="69" y="86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59"/>
                    <a:pt x="54" y="59"/>
                    <a:pt x="54" y="59"/>
                  </a:cubicBezTo>
                  <a:cubicBezTo>
                    <a:pt x="20" y="59"/>
                    <a:pt x="20" y="59"/>
                    <a:pt x="20" y="59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54" y="44"/>
                    <a:pt x="54" y="44"/>
                    <a:pt x="54" y="4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4139200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jdelijke aanduiding voor afbeelding 2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4800" cy="6858000"/>
          </a:xfrm>
        </p:spPr>
        <p:txBody>
          <a:bodyPr tIns="72000" bIns="72000" anchor="t" anchorCtr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Insert image</a:t>
            </a:r>
          </a:p>
        </p:txBody>
      </p:sp>
      <p:sp>
        <p:nvSpPr>
          <p:cNvPr id="46" name="Tijdelijke aanduiding voor afbeelding 26"/>
          <p:cNvSpPr>
            <a:spLocks noGrp="1"/>
          </p:cNvSpPr>
          <p:nvPr>
            <p:ph type="pic" sz="quarter" idx="14" hasCustomPrompt="1"/>
          </p:nvPr>
        </p:nvSpPr>
        <p:spPr>
          <a:xfrm>
            <a:off x="6097200" y="0"/>
            <a:ext cx="6094800" cy="3430800"/>
          </a:xfrm>
        </p:spPr>
        <p:txBody>
          <a:bodyPr tIns="72000" bIns="72000" anchor="t" anchorCtr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Insert image</a:t>
            </a:r>
          </a:p>
        </p:txBody>
      </p:sp>
      <p:sp>
        <p:nvSpPr>
          <p:cNvPr id="47" name="Tijdelijke aanduiding voor afbeelding 26"/>
          <p:cNvSpPr>
            <a:spLocks noGrp="1"/>
          </p:cNvSpPr>
          <p:nvPr>
            <p:ph type="pic" sz="quarter" idx="15" hasCustomPrompt="1"/>
          </p:nvPr>
        </p:nvSpPr>
        <p:spPr>
          <a:xfrm>
            <a:off x="6097200" y="3427200"/>
            <a:ext cx="6094800" cy="3430800"/>
          </a:xfrm>
        </p:spPr>
        <p:txBody>
          <a:bodyPr tIns="72000" bIns="72000" anchor="b" anchorCtr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Insert image</a:t>
            </a:r>
          </a:p>
        </p:txBody>
      </p:sp>
      <p:sp>
        <p:nvSpPr>
          <p:cNvPr id="31" name="Tijdelijke aanduiding voor tekst 30"/>
          <p:cNvSpPr>
            <a:spLocks noGrp="1"/>
          </p:cNvSpPr>
          <p:nvPr>
            <p:ph type="body" sz="quarter" idx="17" hasCustomPrompt="1"/>
          </p:nvPr>
        </p:nvSpPr>
        <p:spPr>
          <a:xfrm>
            <a:off x="2093400" y="2475000"/>
            <a:ext cx="1908000" cy="1908000"/>
          </a:xfrm>
          <a:solidFill>
            <a:schemeClr val="bg1"/>
          </a:solidFill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b="1" baseline="0"/>
            </a:lvl1pPr>
          </a:lstStyle>
          <a:p>
            <a:pPr lvl="0"/>
            <a:r>
              <a:rPr lang="en-GB" noProof="0" dirty="0"/>
              <a:t>Chapter 1</a:t>
            </a:r>
          </a:p>
        </p:txBody>
      </p:sp>
      <p:sp>
        <p:nvSpPr>
          <p:cNvPr id="61" name="Tijdelijke aanduiding voor tekst 30"/>
          <p:cNvSpPr>
            <a:spLocks noGrp="1"/>
          </p:cNvSpPr>
          <p:nvPr>
            <p:ph type="body" sz="quarter" idx="18" hasCustomPrompt="1"/>
          </p:nvPr>
        </p:nvSpPr>
        <p:spPr>
          <a:xfrm>
            <a:off x="8190600" y="761400"/>
            <a:ext cx="1908000" cy="1908000"/>
          </a:xfrm>
          <a:solidFill>
            <a:schemeClr val="bg1"/>
          </a:solidFill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Chapter 2</a:t>
            </a:r>
          </a:p>
        </p:txBody>
      </p:sp>
      <p:sp>
        <p:nvSpPr>
          <p:cNvPr id="62" name="Tijdelijke aanduiding voor tekst 30"/>
          <p:cNvSpPr>
            <a:spLocks noGrp="1"/>
          </p:cNvSpPr>
          <p:nvPr>
            <p:ph type="body" sz="quarter" idx="19" hasCustomPrompt="1"/>
          </p:nvPr>
        </p:nvSpPr>
        <p:spPr>
          <a:xfrm>
            <a:off x="8190600" y="4188600"/>
            <a:ext cx="1908000" cy="1908000"/>
          </a:xfrm>
          <a:solidFill>
            <a:schemeClr val="bg1"/>
          </a:solidFill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Chapter 3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7B3FD5CE-A3B4-4581-86E7-2B72FE12CCC4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grpSp>
        <p:nvGrpSpPr>
          <p:cNvPr id="5" name="Group 100"/>
          <p:cNvGrpSpPr>
            <a:grpSpLocks noChangeAspect="1"/>
          </p:cNvGrpSpPr>
          <p:nvPr userDrawn="1"/>
        </p:nvGrpSpPr>
        <p:grpSpPr bwMode="auto">
          <a:xfrm>
            <a:off x="319087" y="319088"/>
            <a:ext cx="950119" cy="950119"/>
            <a:chOff x="3360" y="1680"/>
            <a:chExt cx="962" cy="962"/>
          </a:xfrm>
        </p:grpSpPr>
        <p:sp>
          <p:nvSpPr>
            <p:cNvPr id="7" name="Rectangle 101"/>
            <p:cNvSpPr>
              <a:spLocks noChangeArrowheads="1"/>
            </p:cNvSpPr>
            <p:nvPr/>
          </p:nvSpPr>
          <p:spPr bwMode="auto">
            <a:xfrm>
              <a:off x="3360" y="1680"/>
              <a:ext cx="962" cy="9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8" name="Rectangle 102"/>
            <p:cNvSpPr>
              <a:spLocks noChangeArrowheads="1"/>
            </p:cNvSpPr>
            <p:nvPr/>
          </p:nvSpPr>
          <p:spPr bwMode="auto">
            <a:xfrm>
              <a:off x="3390" y="2311"/>
              <a:ext cx="902" cy="30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9" name="Rectangle 103"/>
            <p:cNvSpPr>
              <a:spLocks noChangeArrowheads="1"/>
            </p:cNvSpPr>
            <p:nvPr/>
          </p:nvSpPr>
          <p:spPr bwMode="auto">
            <a:xfrm>
              <a:off x="3390" y="1710"/>
              <a:ext cx="902" cy="60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0" name="Freeform 104"/>
            <p:cNvSpPr>
              <a:spLocks/>
            </p:cNvSpPr>
            <p:nvPr/>
          </p:nvSpPr>
          <p:spPr bwMode="auto">
            <a:xfrm>
              <a:off x="3685" y="2474"/>
              <a:ext cx="52" cy="74"/>
            </a:xfrm>
            <a:custGeom>
              <a:avLst/>
              <a:gdLst>
                <a:gd name="T0" fmla="*/ 17 w 29"/>
                <a:gd name="T1" fmla="*/ 42 h 42"/>
                <a:gd name="T2" fmla="*/ 12 w 29"/>
                <a:gd name="T3" fmla="*/ 42 h 42"/>
                <a:gd name="T4" fmla="*/ 0 w 29"/>
                <a:gd name="T5" fmla="*/ 0 h 42"/>
                <a:gd name="T6" fmla="*/ 6 w 29"/>
                <a:gd name="T7" fmla="*/ 0 h 42"/>
                <a:gd name="T8" fmla="*/ 13 w 29"/>
                <a:gd name="T9" fmla="*/ 30 h 42"/>
                <a:gd name="T10" fmla="*/ 15 w 29"/>
                <a:gd name="T11" fmla="*/ 35 h 42"/>
                <a:gd name="T12" fmla="*/ 15 w 29"/>
                <a:gd name="T13" fmla="*/ 35 h 42"/>
                <a:gd name="T14" fmla="*/ 16 w 29"/>
                <a:gd name="T15" fmla="*/ 30 h 42"/>
                <a:gd name="T16" fmla="*/ 24 w 29"/>
                <a:gd name="T17" fmla="*/ 0 h 42"/>
                <a:gd name="T18" fmla="*/ 29 w 29"/>
                <a:gd name="T19" fmla="*/ 0 h 42"/>
                <a:gd name="T20" fmla="*/ 17 w 29"/>
                <a:gd name="T21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" h="42">
                  <a:moveTo>
                    <a:pt x="17" y="42"/>
                  </a:moveTo>
                  <a:cubicBezTo>
                    <a:pt x="12" y="42"/>
                    <a:pt x="12" y="42"/>
                    <a:pt x="12" y="4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2"/>
                    <a:pt x="15" y="35"/>
                    <a:pt x="15" y="35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5"/>
                    <a:pt x="15" y="32"/>
                    <a:pt x="16" y="3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17" y="42"/>
                    <a:pt x="17" y="42"/>
                    <a:pt x="17" y="4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1" name="Freeform 105"/>
            <p:cNvSpPr>
              <a:spLocks noEditPoints="1"/>
            </p:cNvSpPr>
            <p:nvPr/>
          </p:nvSpPr>
          <p:spPr bwMode="auto">
            <a:xfrm>
              <a:off x="3745" y="2469"/>
              <a:ext cx="13" cy="79"/>
            </a:xfrm>
            <a:custGeom>
              <a:avLst/>
              <a:gdLst>
                <a:gd name="T0" fmla="*/ 3 w 7"/>
                <a:gd name="T1" fmla="*/ 6 h 45"/>
                <a:gd name="T2" fmla="*/ 0 w 7"/>
                <a:gd name="T3" fmla="*/ 3 h 45"/>
                <a:gd name="T4" fmla="*/ 3 w 7"/>
                <a:gd name="T5" fmla="*/ 0 h 45"/>
                <a:gd name="T6" fmla="*/ 7 w 7"/>
                <a:gd name="T7" fmla="*/ 3 h 45"/>
                <a:gd name="T8" fmla="*/ 3 w 7"/>
                <a:gd name="T9" fmla="*/ 6 h 45"/>
                <a:gd name="T10" fmla="*/ 1 w 7"/>
                <a:gd name="T11" fmla="*/ 12 h 45"/>
                <a:gd name="T12" fmla="*/ 6 w 7"/>
                <a:gd name="T13" fmla="*/ 12 h 45"/>
                <a:gd name="T14" fmla="*/ 6 w 7"/>
                <a:gd name="T15" fmla="*/ 45 h 45"/>
                <a:gd name="T16" fmla="*/ 1 w 7"/>
                <a:gd name="T17" fmla="*/ 45 h 45"/>
                <a:gd name="T18" fmla="*/ 1 w 7"/>
                <a:gd name="T19" fmla="*/ 1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45">
                  <a:moveTo>
                    <a:pt x="3" y="6"/>
                  </a:moveTo>
                  <a:cubicBezTo>
                    <a:pt x="2" y="6"/>
                    <a:pt x="0" y="5"/>
                    <a:pt x="0" y="3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5" y="0"/>
                    <a:pt x="7" y="2"/>
                    <a:pt x="7" y="3"/>
                  </a:cubicBezTo>
                  <a:cubicBezTo>
                    <a:pt x="7" y="5"/>
                    <a:pt x="5" y="6"/>
                    <a:pt x="3" y="6"/>
                  </a:cubicBezTo>
                  <a:moveTo>
                    <a:pt x="1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1" y="45"/>
                    <a:pt x="1" y="45"/>
                    <a:pt x="1" y="45"/>
                  </a:cubicBezTo>
                  <a:lnTo>
                    <a:pt x="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2" name="Freeform 106"/>
            <p:cNvSpPr>
              <a:spLocks/>
            </p:cNvSpPr>
            <p:nvPr/>
          </p:nvSpPr>
          <p:spPr bwMode="auto">
            <a:xfrm>
              <a:off x="3768" y="2490"/>
              <a:ext cx="34" cy="58"/>
            </a:xfrm>
            <a:custGeom>
              <a:avLst/>
              <a:gdLst>
                <a:gd name="T0" fmla="*/ 8 w 19"/>
                <a:gd name="T1" fmla="*/ 33 h 33"/>
                <a:gd name="T2" fmla="*/ 0 w 19"/>
                <a:gd name="T3" fmla="*/ 31 h 33"/>
                <a:gd name="T4" fmla="*/ 1 w 19"/>
                <a:gd name="T5" fmla="*/ 28 h 33"/>
                <a:gd name="T6" fmla="*/ 8 w 19"/>
                <a:gd name="T7" fmla="*/ 29 h 33"/>
                <a:gd name="T8" fmla="*/ 14 w 19"/>
                <a:gd name="T9" fmla="*/ 24 h 33"/>
                <a:gd name="T10" fmla="*/ 8 w 19"/>
                <a:gd name="T11" fmla="*/ 18 h 33"/>
                <a:gd name="T12" fmla="*/ 1 w 19"/>
                <a:gd name="T13" fmla="*/ 9 h 33"/>
                <a:gd name="T14" fmla="*/ 10 w 19"/>
                <a:gd name="T15" fmla="*/ 0 h 33"/>
                <a:gd name="T16" fmla="*/ 18 w 19"/>
                <a:gd name="T17" fmla="*/ 2 h 33"/>
                <a:gd name="T18" fmla="*/ 17 w 19"/>
                <a:gd name="T19" fmla="*/ 5 h 33"/>
                <a:gd name="T20" fmla="*/ 11 w 19"/>
                <a:gd name="T21" fmla="*/ 3 h 33"/>
                <a:gd name="T22" fmla="*/ 6 w 19"/>
                <a:gd name="T23" fmla="*/ 8 h 33"/>
                <a:gd name="T24" fmla="*/ 11 w 19"/>
                <a:gd name="T25" fmla="*/ 14 h 33"/>
                <a:gd name="T26" fmla="*/ 19 w 19"/>
                <a:gd name="T27" fmla="*/ 24 h 33"/>
                <a:gd name="T28" fmla="*/ 8 w 19"/>
                <a:gd name="T2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" h="33">
                  <a:moveTo>
                    <a:pt x="8" y="33"/>
                  </a:moveTo>
                  <a:cubicBezTo>
                    <a:pt x="5" y="33"/>
                    <a:pt x="2" y="32"/>
                    <a:pt x="0" y="31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3" y="29"/>
                    <a:pt x="5" y="29"/>
                    <a:pt x="8" y="29"/>
                  </a:cubicBezTo>
                  <a:cubicBezTo>
                    <a:pt x="11" y="29"/>
                    <a:pt x="14" y="27"/>
                    <a:pt x="14" y="24"/>
                  </a:cubicBezTo>
                  <a:cubicBezTo>
                    <a:pt x="14" y="21"/>
                    <a:pt x="12" y="19"/>
                    <a:pt x="8" y="18"/>
                  </a:cubicBezTo>
                  <a:cubicBezTo>
                    <a:pt x="2" y="15"/>
                    <a:pt x="1" y="12"/>
                    <a:pt x="1" y="9"/>
                  </a:cubicBezTo>
                  <a:cubicBezTo>
                    <a:pt x="1" y="4"/>
                    <a:pt x="5" y="0"/>
                    <a:pt x="10" y="0"/>
                  </a:cubicBezTo>
                  <a:cubicBezTo>
                    <a:pt x="14" y="0"/>
                    <a:pt x="16" y="1"/>
                    <a:pt x="18" y="2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6" y="4"/>
                    <a:pt x="14" y="3"/>
                    <a:pt x="11" y="3"/>
                  </a:cubicBezTo>
                  <a:cubicBezTo>
                    <a:pt x="8" y="3"/>
                    <a:pt x="6" y="6"/>
                    <a:pt x="6" y="8"/>
                  </a:cubicBezTo>
                  <a:cubicBezTo>
                    <a:pt x="6" y="12"/>
                    <a:pt x="8" y="13"/>
                    <a:pt x="11" y="14"/>
                  </a:cubicBezTo>
                  <a:cubicBezTo>
                    <a:pt x="18" y="17"/>
                    <a:pt x="19" y="20"/>
                    <a:pt x="19" y="24"/>
                  </a:cubicBezTo>
                  <a:cubicBezTo>
                    <a:pt x="19" y="29"/>
                    <a:pt x="15" y="33"/>
                    <a:pt x="8" y="3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3" name="Freeform 107"/>
            <p:cNvSpPr>
              <a:spLocks noEditPoints="1"/>
            </p:cNvSpPr>
            <p:nvPr/>
          </p:nvSpPr>
          <p:spPr bwMode="auto">
            <a:xfrm>
              <a:off x="3814" y="2469"/>
              <a:ext cx="11" cy="79"/>
            </a:xfrm>
            <a:custGeom>
              <a:avLst/>
              <a:gdLst>
                <a:gd name="T0" fmla="*/ 3 w 6"/>
                <a:gd name="T1" fmla="*/ 6 h 45"/>
                <a:gd name="T2" fmla="*/ 0 w 6"/>
                <a:gd name="T3" fmla="*/ 3 h 45"/>
                <a:gd name="T4" fmla="*/ 3 w 6"/>
                <a:gd name="T5" fmla="*/ 0 h 45"/>
                <a:gd name="T6" fmla="*/ 6 w 6"/>
                <a:gd name="T7" fmla="*/ 3 h 45"/>
                <a:gd name="T8" fmla="*/ 3 w 6"/>
                <a:gd name="T9" fmla="*/ 6 h 45"/>
                <a:gd name="T10" fmla="*/ 1 w 6"/>
                <a:gd name="T11" fmla="*/ 12 h 45"/>
                <a:gd name="T12" fmla="*/ 6 w 6"/>
                <a:gd name="T13" fmla="*/ 12 h 45"/>
                <a:gd name="T14" fmla="*/ 6 w 6"/>
                <a:gd name="T15" fmla="*/ 45 h 45"/>
                <a:gd name="T16" fmla="*/ 1 w 6"/>
                <a:gd name="T17" fmla="*/ 45 h 45"/>
                <a:gd name="T18" fmla="*/ 1 w 6"/>
                <a:gd name="T19" fmla="*/ 1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45">
                  <a:moveTo>
                    <a:pt x="3" y="6"/>
                  </a:moveTo>
                  <a:cubicBezTo>
                    <a:pt x="1" y="6"/>
                    <a:pt x="0" y="5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6" y="2"/>
                    <a:pt x="6" y="3"/>
                  </a:cubicBezTo>
                  <a:cubicBezTo>
                    <a:pt x="6" y="5"/>
                    <a:pt x="5" y="6"/>
                    <a:pt x="3" y="6"/>
                  </a:cubicBezTo>
                  <a:moveTo>
                    <a:pt x="1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1" y="45"/>
                    <a:pt x="1" y="45"/>
                    <a:pt x="1" y="45"/>
                  </a:cubicBezTo>
                  <a:lnTo>
                    <a:pt x="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4" name="Freeform 108"/>
            <p:cNvSpPr>
              <a:spLocks noEditPoints="1"/>
            </p:cNvSpPr>
            <p:nvPr/>
          </p:nvSpPr>
          <p:spPr bwMode="auto">
            <a:xfrm>
              <a:off x="3841" y="2465"/>
              <a:ext cx="42" cy="83"/>
            </a:xfrm>
            <a:custGeom>
              <a:avLst/>
              <a:gdLst>
                <a:gd name="T0" fmla="*/ 9 w 24"/>
                <a:gd name="T1" fmla="*/ 47 h 47"/>
                <a:gd name="T2" fmla="*/ 0 w 24"/>
                <a:gd name="T3" fmla="*/ 45 h 47"/>
                <a:gd name="T4" fmla="*/ 0 w 24"/>
                <a:gd name="T5" fmla="*/ 0 h 47"/>
                <a:gd name="T6" fmla="*/ 5 w 24"/>
                <a:gd name="T7" fmla="*/ 0 h 47"/>
                <a:gd name="T8" fmla="*/ 5 w 24"/>
                <a:gd name="T9" fmla="*/ 16 h 47"/>
                <a:gd name="T10" fmla="*/ 11 w 24"/>
                <a:gd name="T11" fmla="*/ 14 h 47"/>
                <a:gd name="T12" fmla="*/ 24 w 24"/>
                <a:gd name="T13" fmla="*/ 30 h 47"/>
                <a:gd name="T14" fmla="*/ 9 w 24"/>
                <a:gd name="T15" fmla="*/ 47 h 47"/>
                <a:gd name="T16" fmla="*/ 10 w 24"/>
                <a:gd name="T17" fmla="*/ 17 h 47"/>
                <a:gd name="T18" fmla="*/ 5 w 24"/>
                <a:gd name="T19" fmla="*/ 18 h 47"/>
                <a:gd name="T20" fmla="*/ 5 w 24"/>
                <a:gd name="T21" fmla="*/ 43 h 47"/>
                <a:gd name="T22" fmla="*/ 9 w 24"/>
                <a:gd name="T23" fmla="*/ 44 h 47"/>
                <a:gd name="T24" fmla="*/ 19 w 24"/>
                <a:gd name="T25" fmla="*/ 30 h 47"/>
                <a:gd name="T26" fmla="*/ 10 w 24"/>
                <a:gd name="T27" fmla="*/ 1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" h="47">
                  <a:moveTo>
                    <a:pt x="9" y="47"/>
                  </a:moveTo>
                  <a:cubicBezTo>
                    <a:pt x="5" y="47"/>
                    <a:pt x="2" y="46"/>
                    <a:pt x="0" y="4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6" y="15"/>
                    <a:pt x="8" y="14"/>
                    <a:pt x="11" y="14"/>
                  </a:cubicBezTo>
                  <a:cubicBezTo>
                    <a:pt x="19" y="14"/>
                    <a:pt x="24" y="20"/>
                    <a:pt x="24" y="30"/>
                  </a:cubicBezTo>
                  <a:cubicBezTo>
                    <a:pt x="24" y="40"/>
                    <a:pt x="19" y="47"/>
                    <a:pt x="9" y="47"/>
                  </a:cubicBezTo>
                  <a:moveTo>
                    <a:pt x="10" y="17"/>
                  </a:moveTo>
                  <a:cubicBezTo>
                    <a:pt x="8" y="17"/>
                    <a:pt x="6" y="18"/>
                    <a:pt x="5" y="18"/>
                  </a:cubicBezTo>
                  <a:cubicBezTo>
                    <a:pt x="5" y="43"/>
                    <a:pt x="5" y="43"/>
                    <a:pt x="5" y="43"/>
                  </a:cubicBezTo>
                  <a:cubicBezTo>
                    <a:pt x="6" y="44"/>
                    <a:pt x="8" y="44"/>
                    <a:pt x="9" y="44"/>
                  </a:cubicBezTo>
                  <a:cubicBezTo>
                    <a:pt x="16" y="44"/>
                    <a:pt x="19" y="38"/>
                    <a:pt x="19" y="30"/>
                  </a:cubicBezTo>
                  <a:cubicBezTo>
                    <a:pt x="19" y="23"/>
                    <a:pt x="16" y="17"/>
                    <a:pt x="10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5" name="Rectangle 109"/>
            <p:cNvSpPr>
              <a:spLocks noChangeArrowheads="1"/>
            </p:cNvSpPr>
            <p:nvPr/>
          </p:nvSpPr>
          <p:spPr bwMode="auto">
            <a:xfrm>
              <a:off x="3897" y="2465"/>
              <a:ext cx="9" cy="8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6" name="Freeform 110"/>
            <p:cNvSpPr>
              <a:spLocks/>
            </p:cNvSpPr>
            <p:nvPr/>
          </p:nvSpPr>
          <p:spPr bwMode="auto">
            <a:xfrm>
              <a:off x="3917" y="2490"/>
              <a:ext cx="46" cy="81"/>
            </a:xfrm>
            <a:custGeom>
              <a:avLst/>
              <a:gdLst>
                <a:gd name="T0" fmla="*/ 11 w 26"/>
                <a:gd name="T1" fmla="*/ 46 h 46"/>
                <a:gd name="T2" fmla="*/ 6 w 26"/>
                <a:gd name="T3" fmla="*/ 46 h 46"/>
                <a:gd name="T4" fmla="*/ 11 w 26"/>
                <a:gd name="T5" fmla="*/ 33 h 46"/>
                <a:gd name="T6" fmla="*/ 0 w 26"/>
                <a:gd name="T7" fmla="*/ 0 h 46"/>
                <a:gd name="T8" fmla="*/ 6 w 26"/>
                <a:gd name="T9" fmla="*/ 0 h 46"/>
                <a:gd name="T10" fmla="*/ 13 w 26"/>
                <a:gd name="T11" fmla="*/ 24 h 46"/>
                <a:gd name="T12" fmla="*/ 13 w 26"/>
                <a:gd name="T13" fmla="*/ 28 h 46"/>
                <a:gd name="T14" fmla="*/ 14 w 26"/>
                <a:gd name="T15" fmla="*/ 28 h 46"/>
                <a:gd name="T16" fmla="*/ 14 w 26"/>
                <a:gd name="T17" fmla="*/ 24 h 46"/>
                <a:gd name="T18" fmla="*/ 21 w 26"/>
                <a:gd name="T19" fmla="*/ 0 h 46"/>
                <a:gd name="T20" fmla="*/ 26 w 26"/>
                <a:gd name="T21" fmla="*/ 0 h 46"/>
                <a:gd name="T22" fmla="*/ 11 w 26"/>
                <a:gd name="T2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" h="46">
                  <a:moveTo>
                    <a:pt x="11" y="46"/>
                  </a:moveTo>
                  <a:cubicBezTo>
                    <a:pt x="6" y="46"/>
                    <a:pt x="6" y="46"/>
                    <a:pt x="6" y="46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6"/>
                    <a:pt x="13" y="28"/>
                    <a:pt x="13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28"/>
                    <a:pt x="14" y="26"/>
                    <a:pt x="14" y="24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1" y="46"/>
                    <a:pt x="11" y="46"/>
                    <a:pt x="11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7" name="Freeform 111"/>
            <p:cNvSpPr>
              <a:spLocks/>
            </p:cNvSpPr>
            <p:nvPr/>
          </p:nvSpPr>
          <p:spPr bwMode="auto">
            <a:xfrm>
              <a:off x="3998" y="2490"/>
              <a:ext cx="46" cy="81"/>
            </a:xfrm>
            <a:custGeom>
              <a:avLst/>
              <a:gdLst>
                <a:gd name="T0" fmla="*/ 11 w 26"/>
                <a:gd name="T1" fmla="*/ 46 h 46"/>
                <a:gd name="T2" fmla="*/ 6 w 26"/>
                <a:gd name="T3" fmla="*/ 46 h 46"/>
                <a:gd name="T4" fmla="*/ 11 w 26"/>
                <a:gd name="T5" fmla="*/ 33 h 46"/>
                <a:gd name="T6" fmla="*/ 0 w 26"/>
                <a:gd name="T7" fmla="*/ 0 h 46"/>
                <a:gd name="T8" fmla="*/ 6 w 26"/>
                <a:gd name="T9" fmla="*/ 0 h 46"/>
                <a:gd name="T10" fmla="*/ 12 w 26"/>
                <a:gd name="T11" fmla="*/ 24 h 46"/>
                <a:gd name="T12" fmla="*/ 13 w 26"/>
                <a:gd name="T13" fmla="*/ 28 h 46"/>
                <a:gd name="T14" fmla="*/ 13 w 26"/>
                <a:gd name="T15" fmla="*/ 28 h 46"/>
                <a:gd name="T16" fmla="*/ 14 w 26"/>
                <a:gd name="T17" fmla="*/ 24 h 46"/>
                <a:gd name="T18" fmla="*/ 21 w 26"/>
                <a:gd name="T19" fmla="*/ 0 h 46"/>
                <a:gd name="T20" fmla="*/ 26 w 26"/>
                <a:gd name="T21" fmla="*/ 0 h 46"/>
                <a:gd name="T22" fmla="*/ 11 w 26"/>
                <a:gd name="T2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" h="46">
                  <a:moveTo>
                    <a:pt x="11" y="46"/>
                  </a:moveTo>
                  <a:cubicBezTo>
                    <a:pt x="6" y="46"/>
                    <a:pt x="6" y="46"/>
                    <a:pt x="6" y="46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3" y="26"/>
                    <a:pt x="13" y="28"/>
                    <a:pt x="13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8"/>
                    <a:pt x="14" y="26"/>
                    <a:pt x="14" y="24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1" y="46"/>
                    <a:pt x="11" y="46"/>
                    <a:pt x="11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8" name="Freeform 112"/>
            <p:cNvSpPr>
              <a:spLocks noEditPoints="1"/>
            </p:cNvSpPr>
            <p:nvPr/>
          </p:nvSpPr>
          <p:spPr bwMode="auto">
            <a:xfrm>
              <a:off x="4051" y="2490"/>
              <a:ext cx="44" cy="58"/>
            </a:xfrm>
            <a:custGeom>
              <a:avLst/>
              <a:gdLst>
                <a:gd name="T0" fmla="*/ 13 w 25"/>
                <a:gd name="T1" fmla="*/ 33 h 33"/>
                <a:gd name="T2" fmla="*/ 0 w 25"/>
                <a:gd name="T3" fmla="*/ 17 h 33"/>
                <a:gd name="T4" fmla="*/ 13 w 25"/>
                <a:gd name="T5" fmla="*/ 0 h 33"/>
                <a:gd name="T6" fmla="*/ 25 w 25"/>
                <a:gd name="T7" fmla="*/ 17 h 33"/>
                <a:gd name="T8" fmla="*/ 13 w 25"/>
                <a:gd name="T9" fmla="*/ 33 h 33"/>
                <a:gd name="T10" fmla="*/ 13 w 25"/>
                <a:gd name="T11" fmla="*/ 3 h 33"/>
                <a:gd name="T12" fmla="*/ 5 w 25"/>
                <a:gd name="T13" fmla="*/ 17 h 33"/>
                <a:gd name="T14" fmla="*/ 13 w 25"/>
                <a:gd name="T15" fmla="*/ 30 h 33"/>
                <a:gd name="T16" fmla="*/ 20 w 25"/>
                <a:gd name="T17" fmla="*/ 17 h 33"/>
                <a:gd name="T18" fmla="*/ 13 w 25"/>
                <a:gd name="T1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33">
                  <a:moveTo>
                    <a:pt x="13" y="33"/>
                  </a:moveTo>
                  <a:cubicBezTo>
                    <a:pt x="4" y="33"/>
                    <a:pt x="0" y="26"/>
                    <a:pt x="0" y="17"/>
                  </a:cubicBezTo>
                  <a:cubicBezTo>
                    <a:pt x="0" y="7"/>
                    <a:pt x="4" y="0"/>
                    <a:pt x="13" y="0"/>
                  </a:cubicBezTo>
                  <a:cubicBezTo>
                    <a:pt x="22" y="0"/>
                    <a:pt x="25" y="7"/>
                    <a:pt x="25" y="17"/>
                  </a:cubicBezTo>
                  <a:cubicBezTo>
                    <a:pt x="25" y="26"/>
                    <a:pt x="21" y="33"/>
                    <a:pt x="13" y="33"/>
                  </a:cubicBezTo>
                  <a:moveTo>
                    <a:pt x="13" y="3"/>
                  </a:moveTo>
                  <a:cubicBezTo>
                    <a:pt x="7" y="3"/>
                    <a:pt x="5" y="10"/>
                    <a:pt x="5" y="17"/>
                  </a:cubicBezTo>
                  <a:cubicBezTo>
                    <a:pt x="5" y="23"/>
                    <a:pt x="7" y="30"/>
                    <a:pt x="13" y="30"/>
                  </a:cubicBezTo>
                  <a:cubicBezTo>
                    <a:pt x="19" y="30"/>
                    <a:pt x="20" y="23"/>
                    <a:pt x="20" y="17"/>
                  </a:cubicBezTo>
                  <a:cubicBezTo>
                    <a:pt x="20" y="10"/>
                    <a:pt x="19" y="3"/>
                    <a:pt x="13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9" name="Freeform 113"/>
            <p:cNvSpPr>
              <a:spLocks/>
            </p:cNvSpPr>
            <p:nvPr/>
          </p:nvSpPr>
          <p:spPr bwMode="auto">
            <a:xfrm>
              <a:off x="4110" y="2490"/>
              <a:ext cx="39" cy="58"/>
            </a:xfrm>
            <a:custGeom>
              <a:avLst/>
              <a:gdLst>
                <a:gd name="T0" fmla="*/ 11 w 22"/>
                <a:gd name="T1" fmla="*/ 33 h 33"/>
                <a:gd name="T2" fmla="*/ 0 w 22"/>
                <a:gd name="T3" fmla="*/ 23 h 33"/>
                <a:gd name="T4" fmla="*/ 0 w 22"/>
                <a:gd name="T5" fmla="*/ 0 h 33"/>
                <a:gd name="T6" fmla="*/ 5 w 22"/>
                <a:gd name="T7" fmla="*/ 0 h 33"/>
                <a:gd name="T8" fmla="*/ 5 w 22"/>
                <a:gd name="T9" fmla="*/ 23 h 33"/>
                <a:gd name="T10" fmla="*/ 11 w 22"/>
                <a:gd name="T11" fmla="*/ 30 h 33"/>
                <a:gd name="T12" fmla="*/ 17 w 22"/>
                <a:gd name="T13" fmla="*/ 28 h 33"/>
                <a:gd name="T14" fmla="*/ 17 w 22"/>
                <a:gd name="T15" fmla="*/ 0 h 33"/>
                <a:gd name="T16" fmla="*/ 22 w 22"/>
                <a:gd name="T17" fmla="*/ 0 h 33"/>
                <a:gd name="T18" fmla="*/ 22 w 22"/>
                <a:gd name="T19" fmla="*/ 31 h 33"/>
                <a:gd name="T20" fmla="*/ 11 w 22"/>
                <a:gd name="T21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33">
                  <a:moveTo>
                    <a:pt x="11" y="33"/>
                  </a:moveTo>
                  <a:cubicBezTo>
                    <a:pt x="3" y="33"/>
                    <a:pt x="0" y="29"/>
                    <a:pt x="0" y="2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7"/>
                    <a:pt x="7" y="30"/>
                    <a:pt x="11" y="30"/>
                  </a:cubicBezTo>
                  <a:cubicBezTo>
                    <a:pt x="14" y="30"/>
                    <a:pt x="16" y="29"/>
                    <a:pt x="17" y="28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0" y="32"/>
                    <a:pt x="16" y="33"/>
                    <a:pt x="11" y="3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20" name="Freeform 114"/>
            <p:cNvSpPr>
              <a:spLocks/>
            </p:cNvSpPr>
            <p:nvPr/>
          </p:nvSpPr>
          <p:spPr bwMode="auto">
            <a:xfrm>
              <a:off x="4164" y="2490"/>
              <a:ext cx="25" cy="58"/>
            </a:xfrm>
            <a:custGeom>
              <a:avLst/>
              <a:gdLst>
                <a:gd name="T0" fmla="*/ 13 w 14"/>
                <a:gd name="T1" fmla="*/ 4 h 33"/>
                <a:gd name="T2" fmla="*/ 5 w 14"/>
                <a:gd name="T3" fmla="*/ 5 h 33"/>
                <a:gd name="T4" fmla="*/ 5 w 14"/>
                <a:gd name="T5" fmla="*/ 33 h 33"/>
                <a:gd name="T6" fmla="*/ 0 w 14"/>
                <a:gd name="T7" fmla="*/ 33 h 33"/>
                <a:gd name="T8" fmla="*/ 0 w 14"/>
                <a:gd name="T9" fmla="*/ 2 h 33"/>
                <a:gd name="T10" fmla="*/ 14 w 14"/>
                <a:gd name="T11" fmla="*/ 0 h 33"/>
                <a:gd name="T12" fmla="*/ 13 w 14"/>
                <a:gd name="T13" fmla="*/ 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3">
                  <a:moveTo>
                    <a:pt x="13" y="4"/>
                  </a:moveTo>
                  <a:cubicBezTo>
                    <a:pt x="10" y="3"/>
                    <a:pt x="7" y="3"/>
                    <a:pt x="5" y="5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1"/>
                    <a:pt x="6" y="0"/>
                    <a:pt x="14" y="0"/>
                  </a:cubicBezTo>
                  <a:cubicBezTo>
                    <a:pt x="13" y="4"/>
                    <a:pt x="13" y="4"/>
                    <a:pt x="13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21" name="Freeform 115"/>
            <p:cNvSpPr>
              <a:spLocks/>
            </p:cNvSpPr>
            <p:nvPr/>
          </p:nvSpPr>
          <p:spPr bwMode="auto">
            <a:xfrm>
              <a:off x="4194" y="2490"/>
              <a:ext cx="34" cy="58"/>
            </a:xfrm>
            <a:custGeom>
              <a:avLst/>
              <a:gdLst>
                <a:gd name="T0" fmla="*/ 9 w 19"/>
                <a:gd name="T1" fmla="*/ 33 h 33"/>
                <a:gd name="T2" fmla="*/ 0 w 19"/>
                <a:gd name="T3" fmla="*/ 31 h 33"/>
                <a:gd name="T4" fmla="*/ 2 w 19"/>
                <a:gd name="T5" fmla="*/ 28 h 33"/>
                <a:gd name="T6" fmla="*/ 8 w 19"/>
                <a:gd name="T7" fmla="*/ 29 h 33"/>
                <a:gd name="T8" fmla="*/ 14 w 19"/>
                <a:gd name="T9" fmla="*/ 24 h 33"/>
                <a:gd name="T10" fmla="*/ 9 w 19"/>
                <a:gd name="T11" fmla="*/ 18 h 33"/>
                <a:gd name="T12" fmla="*/ 1 w 19"/>
                <a:gd name="T13" fmla="*/ 9 h 33"/>
                <a:gd name="T14" fmla="*/ 11 w 19"/>
                <a:gd name="T15" fmla="*/ 0 h 33"/>
                <a:gd name="T16" fmla="*/ 18 w 19"/>
                <a:gd name="T17" fmla="*/ 2 h 33"/>
                <a:gd name="T18" fmla="*/ 17 w 19"/>
                <a:gd name="T19" fmla="*/ 5 h 33"/>
                <a:gd name="T20" fmla="*/ 12 w 19"/>
                <a:gd name="T21" fmla="*/ 3 h 33"/>
                <a:gd name="T22" fmla="*/ 6 w 19"/>
                <a:gd name="T23" fmla="*/ 8 h 33"/>
                <a:gd name="T24" fmla="*/ 12 w 19"/>
                <a:gd name="T25" fmla="*/ 14 h 33"/>
                <a:gd name="T26" fmla="*/ 19 w 19"/>
                <a:gd name="T27" fmla="*/ 24 h 33"/>
                <a:gd name="T28" fmla="*/ 9 w 19"/>
                <a:gd name="T2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" h="33">
                  <a:moveTo>
                    <a:pt x="9" y="33"/>
                  </a:moveTo>
                  <a:cubicBezTo>
                    <a:pt x="5" y="33"/>
                    <a:pt x="2" y="32"/>
                    <a:pt x="0" y="31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3" y="29"/>
                    <a:pt x="5" y="29"/>
                    <a:pt x="8" y="29"/>
                  </a:cubicBezTo>
                  <a:cubicBezTo>
                    <a:pt x="12" y="29"/>
                    <a:pt x="14" y="27"/>
                    <a:pt x="14" y="24"/>
                  </a:cubicBezTo>
                  <a:cubicBezTo>
                    <a:pt x="14" y="21"/>
                    <a:pt x="12" y="19"/>
                    <a:pt x="9" y="18"/>
                  </a:cubicBezTo>
                  <a:cubicBezTo>
                    <a:pt x="2" y="15"/>
                    <a:pt x="1" y="12"/>
                    <a:pt x="1" y="9"/>
                  </a:cubicBezTo>
                  <a:cubicBezTo>
                    <a:pt x="1" y="4"/>
                    <a:pt x="5" y="0"/>
                    <a:pt x="11" y="0"/>
                  </a:cubicBezTo>
                  <a:cubicBezTo>
                    <a:pt x="14" y="0"/>
                    <a:pt x="17" y="1"/>
                    <a:pt x="18" y="2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6" y="4"/>
                    <a:pt x="14" y="3"/>
                    <a:pt x="12" y="3"/>
                  </a:cubicBezTo>
                  <a:cubicBezTo>
                    <a:pt x="8" y="3"/>
                    <a:pt x="6" y="6"/>
                    <a:pt x="6" y="8"/>
                  </a:cubicBezTo>
                  <a:cubicBezTo>
                    <a:pt x="6" y="12"/>
                    <a:pt x="8" y="13"/>
                    <a:pt x="12" y="14"/>
                  </a:cubicBezTo>
                  <a:cubicBezTo>
                    <a:pt x="18" y="17"/>
                    <a:pt x="19" y="20"/>
                    <a:pt x="19" y="24"/>
                  </a:cubicBezTo>
                  <a:cubicBezTo>
                    <a:pt x="19" y="29"/>
                    <a:pt x="15" y="33"/>
                    <a:pt x="9" y="3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22" name="Freeform 116"/>
            <p:cNvSpPr>
              <a:spLocks noEditPoints="1"/>
            </p:cNvSpPr>
            <p:nvPr/>
          </p:nvSpPr>
          <p:spPr bwMode="auto">
            <a:xfrm>
              <a:off x="3471" y="1791"/>
              <a:ext cx="122" cy="149"/>
            </a:xfrm>
            <a:custGeom>
              <a:avLst/>
              <a:gdLst>
                <a:gd name="T0" fmla="*/ 61 w 69"/>
                <a:gd name="T1" fmla="*/ 41 h 84"/>
                <a:gd name="T2" fmla="*/ 69 w 69"/>
                <a:gd name="T3" fmla="*/ 59 h 84"/>
                <a:gd name="T4" fmla="*/ 43 w 69"/>
                <a:gd name="T5" fmla="*/ 84 h 84"/>
                <a:gd name="T6" fmla="*/ 0 w 69"/>
                <a:gd name="T7" fmla="*/ 84 h 84"/>
                <a:gd name="T8" fmla="*/ 0 w 69"/>
                <a:gd name="T9" fmla="*/ 0 h 84"/>
                <a:gd name="T10" fmla="*/ 43 w 69"/>
                <a:gd name="T11" fmla="*/ 0 h 84"/>
                <a:gd name="T12" fmla="*/ 68 w 69"/>
                <a:gd name="T13" fmla="*/ 24 h 84"/>
                <a:gd name="T14" fmla="*/ 61 w 69"/>
                <a:gd name="T15" fmla="*/ 41 h 84"/>
                <a:gd name="T16" fmla="*/ 43 w 69"/>
                <a:gd name="T17" fmla="*/ 34 h 84"/>
                <a:gd name="T18" fmla="*/ 43 w 69"/>
                <a:gd name="T19" fmla="*/ 34 h 84"/>
                <a:gd name="T20" fmla="*/ 53 w 69"/>
                <a:gd name="T21" fmla="*/ 24 h 84"/>
                <a:gd name="T22" fmla="*/ 43 w 69"/>
                <a:gd name="T23" fmla="*/ 15 h 84"/>
                <a:gd name="T24" fmla="*/ 15 w 69"/>
                <a:gd name="T25" fmla="*/ 15 h 84"/>
                <a:gd name="T26" fmla="*/ 15 w 69"/>
                <a:gd name="T27" fmla="*/ 69 h 84"/>
                <a:gd name="T28" fmla="*/ 43 w 69"/>
                <a:gd name="T29" fmla="*/ 69 h 84"/>
                <a:gd name="T30" fmla="*/ 54 w 69"/>
                <a:gd name="T31" fmla="*/ 59 h 84"/>
                <a:gd name="T32" fmla="*/ 43 w 69"/>
                <a:gd name="T33" fmla="*/ 49 h 84"/>
                <a:gd name="T34" fmla="*/ 20 w 69"/>
                <a:gd name="T35" fmla="*/ 49 h 84"/>
                <a:gd name="T36" fmla="*/ 20 w 69"/>
                <a:gd name="T37" fmla="*/ 34 h 84"/>
                <a:gd name="T38" fmla="*/ 43 w 69"/>
                <a:gd name="T39" fmla="*/ 3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9" h="84">
                  <a:moveTo>
                    <a:pt x="61" y="41"/>
                  </a:moveTo>
                  <a:cubicBezTo>
                    <a:pt x="66" y="46"/>
                    <a:pt x="69" y="52"/>
                    <a:pt x="69" y="59"/>
                  </a:cubicBezTo>
                  <a:cubicBezTo>
                    <a:pt x="69" y="73"/>
                    <a:pt x="57" y="84"/>
                    <a:pt x="43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57" y="0"/>
                    <a:pt x="68" y="11"/>
                    <a:pt x="68" y="24"/>
                  </a:cubicBezTo>
                  <a:cubicBezTo>
                    <a:pt x="68" y="31"/>
                    <a:pt x="65" y="37"/>
                    <a:pt x="61" y="41"/>
                  </a:cubicBezTo>
                  <a:moveTo>
                    <a:pt x="43" y="34"/>
                  </a:moveTo>
                  <a:cubicBezTo>
                    <a:pt x="43" y="34"/>
                    <a:pt x="43" y="34"/>
                    <a:pt x="43" y="34"/>
                  </a:cubicBezTo>
                  <a:cubicBezTo>
                    <a:pt x="49" y="34"/>
                    <a:pt x="53" y="30"/>
                    <a:pt x="53" y="24"/>
                  </a:cubicBezTo>
                  <a:cubicBezTo>
                    <a:pt x="53" y="19"/>
                    <a:pt x="49" y="15"/>
                    <a:pt x="43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9" y="69"/>
                    <a:pt x="54" y="65"/>
                    <a:pt x="54" y="59"/>
                  </a:cubicBezTo>
                  <a:cubicBezTo>
                    <a:pt x="54" y="53"/>
                    <a:pt x="49" y="49"/>
                    <a:pt x="43" y="49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0" y="34"/>
                    <a:pt x="20" y="34"/>
                    <a:pt x="20" y="34"/>
                  </a:cubicBezTo>
                  <a:lnTo>
                    <a:pt x="43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23" name="Freeform 117"/>
            <p:cNvSpPr>
              <a:spLocks/>
            </p:cNvSpPr>
            <p:nvPr/>
          </p:nvSpPr>
          <p:spPr bwMode="auto">
            <a:xfrm>
              <a:off x="3768" y="1791"/>
              <a:ext cx="122" cy="149"/>
            </a:xfrm>
            <a:custGeom>
              <a:avLst/>
              <a:gdLst>
                <a:gd name="T0" fmla="*/ 44 w 69"/>
                <a:gd name="T1" fmla="*/ 0 h 84"/>
                <a:gd name="T2" fmla="*/ 44 w 69"/>
                <a:gd name="T3" fmla="*/ 0 h 84"/>
                <a:gd name="T4" fmla="*/ 68 w 69"/>
                <a:gd name="T5" fmla="*/ 24 h 84"/>
                <a:gd name="T6" fmla="*/ 62 w 69"/>
                <a:gd name="T7" fmla="*/ 41 h 84"/>
                <a:gd name="T8" fmla="*/ 69 w 69"/>
                <a:gd name="T9" fmla="*/ 59 h 84"/>
                <a:gd name="T10" fmla="*/ 69 w 69"/>
                <a:gd name="T11" fmla="*/ 84 h 84"/>
                <a:gd name="T12" fmla="*/ 54 w 69"/>
                <a:gd name="T13" fmla="*/ 84 h 84"/>
                <a:gd name="T14" fmla="*/ 54 w 69"/>
                <a:gd name="T15" fmla="*/ 59 h 84"/>
                <a:gd name="T16" fmla="*/ 44 w 69"/>
                <a:gd name="T17" fmla="*/ 49 h 84"/>
                <a:gd name="T18" fmla="*/ 21 w 69"/>
                <a:gd name="T19" fmla="*/ 49 h 84"/>
                <a:gd name="T20" fmla="*/ 21 w 69"/>
                <a:gd name="T21" fmla="*/ 34 h 84"/>
                <a:gd name="T22" fmla="*/ 44 w 69"/>
                <a:gd name="T23" fmla="*/ 34 h 84"/>
                <a:gd name="T24" fmla="*/ 53 w 69"/>
                <a:gd name="T25" fmla="*/ 24 h 84"/>
                <a:gd name="T26" fmla="*/ 44 w 69"/>
                <a:gd name="T27" fmla="*/ 15 h 84"/>
                <a:gd name="T28" fmla="*/ 15 w 69"/>
                <a:gd name="T29" fmla="*/ 15 h 84"/>
                <a:gd name="T30" fmla="*/ 15 w 69"/>
                <a:gd name="T31" fmla="*/ 84 h 84"/>
                <a:gd name="T32" fmla="*/ 0 w 69"/>
                <a:gd name="T33" fmla="*/ 84 h 84"/>
                <a:gd name="T34" fmla="*/ 0 w 69"/>
                <a:gd name="T35" fmla="*/ 0 h 84"/>
                <a:gd name="T36" fmla="*/ 44 w 69"/>
                <a:gd name="T37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9" h="84">
                  <a:moveTo>
                    <a:pt x="44" y="0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58" y="0"/>
                    <a:pt x="68" y="11"/>
                    <a:pt x="68" y="24"/>
                  </a:cubicBezTo>
                  <a:cubicBezTo>
                    <a:pt x="68" y="31"/>
                    <a:pt x="66" y="37"/>
                    <a:pt x="62" y="41"/>
                  </a:cubicBezTo>
                  <a:cubicBezTo>
                    <a:pt x="66" y="46"/>
                    <a:pt x="69" y="52"/>
                    <a:pt x="69" y="59"/>
                  </a:cubicBezTo>
                  <a:cubicBezTo>
                    <a:pt x="69" y="84"/>
                    <a:pt x="69" y="84"/>
                    <a:pt x="69" y="84"/>
                  </a:cubicBezTo>
                  <a:cubicBezTo>
                    <a:pt x="54" y="84"/>
                    <a:pt x="54" y="84"/>
                    <a:pt x="54" y="84"/>
                  </a:cubicBezTo>
                  <a:cubicBezTo>
                    <a:pt x="54" y="59"/>
                    <a:pt x="54" y="59"/>
                    <a:pt x="54" y="59"/>
                  </a:cubicBezTo>
                  <a:cubicBezTo>
                    <a:pt x="54" y="53"/>
                    <a:pt x="50" y="49"/>
                    <a:pt x="44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44" y="34"/>
                    <a:pt x="44" y="34"/>
                    <a:pt x="44" y="34"/>
                  </a:cubicBezTo>
                  <a:cubicBezTo>
                    <a:pt x="49" y="34"/>
                    <a:pt x="53" y="30"/>
                    <a:pt x="53" y="24"/>
                  </a:cubicBezTo>
                  <a:cubicBezTo>
                    <a:pt x="53" y="19"/>
                    <a:pt x="49" y="15"/>
                    <a:pt x="44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84"/>
                    <a:pt x="15" y="84"/>
                    <a:pt x="15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24" name="Freeform 118"/>
            <p:cNvSpPr>
              <a:spLocks/>
            </p:cNvSpPr>
            <p:nvPr/>
          </p:nvSpPr>
          <p:spPr bwMode="auto">
            <a:xfrm>
              <a:off x="3906" y="1791"/>
              <a:ext cx="119" cy="149"/>
            </a:xfrm>
            <a:custGeom>
              <a:avLst/>
              <a:gdLst>
                <a:gd name="T0" fmla="*/ 67 w 67"/>
                <a:gd name="T1" fmla="*/ 0 h 84"/>
                <a:gd name="T2" fmla="*/ 67 w 67"/>
                <a:gd name="T3" fmla="*/ 15 h 84"/>
                <a:gd name="T4" fmla="*/ 42 w 67"/>
                <a:gd name="T5" fmla="*/ 15 h 84"/>
                <a:gd name="T6" fmla="*/ 15 w 67"/>
                <a:gd name="T7" fmla="*/ 42 h 84"/>
                <a:gd name="T8" fmla="*/ 42 w 67"/>
                <a:gd name="T9" fmla="*/ 69 h 84"/>
                <a:gd name="T10" fmla="*/ 67 w 67"/>
                <a:gd name="T11" fmla="*/ 69 h 84"/>
                <a:gd name="T12" fmla="*/ 67 w 67"/>
                <a:gd name="T13" fmla="*/ 84 h 84"/>
                <a:gd name="T14" fmla="*/ 42 w 67"/>
                <a:gd name="T15" fmla="*/ 84 h 84"/>
                <a:gd name="T16" fmla="*/ 0 w 67"/>
                <a:gd name="T17" fmla="*/ 42 h 84"/>
                <a:gd name="T18" fmla="*/ 42 w 67"/>
                <a:gd name="T19" fmla="*/ 0 h 84"/>
                <a:gd name="T20" fmla="*/ 67 w 67"/>
                <a:gd name="T21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84">
                  <a:moveTo>
                    <a:pt x="67" y="0"/>
                  </a:moveTo>
                  <a:cubicBezTo>
                    <a:pt x="67" y="15"/>
                    <a:pt x="67" y="15"/>
                    <a:pt x="67" y="15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27" y="15"/>
                    <a:pt x="15" y="27"/>
                    <a:pt x="15" y="42"/>
                  </a:cubicBezTo>
                  <a:cubicBezTo>
                    <a:pt x="15" y="57"/>
                    <a:pt x="27" y="69"/>
                    <a:pt x="42" y="69"/>
                  </a:cubicBezTo>
                  <a:cubicBezTo>
                    <a:pt x="67" y="69"/>
                    <a:pt x="67" y="69"/>
                    <a:pt x="67" y="69"/>
                  </a:cubicBezTo>
                  <a:cubicBezTo>
                    <a:pt x="67" y="84"/>
                    <a:pt x="67" y="84"/>
                    <a:pt x="67" y="84"/>
                  </a:cubicBezTo>
                  <a:cubicBezTo>
                    <a:pt x="42" y="84"/>
                    <a:pt x="42" y="84"/>
                    <a:pt x="42" y="84"/>
                  </a:cubicBezTo>
                  <a:cubicBezTo>
                    <a:pt x="19" y="84"/>
                    <a:pt x="0" y="65"/>
                    <a:pt x="0" y="42"/>
                  </a:cubicBezTo>
                  <a:cubicBezTo>
                    <a:pt x="0" y="19"/>
                    <a:pt x="19" y="0"/>
                    <a:pt x="42" y="0"/>
                  </a:cubicBezTo>
                  <a:cubicBezTo>
                    <a:pt x="67" y="0"/>
                    <a:pt x="67" y="0"/>
                    <a:pt x="6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25" name="Freeform 119"/>
            <p:cNvSpPr>
              <a:spLocks noEditPoints="1"/>
            </p:cNvSpPr>
            <p:nvPr/>
          </p:nvSpPr>
          <p:spPr bwMode="auto">
            <a:xfrm>
              <a:off x="3996" y="1788"/>
              <a:ext cx="230" cy="155"/>
            </a:xfrm>
            <a:custGeom>
              <a:avLst/>
              <a:gdLst>
                <a:gd name="T0" fmla="*/ 24 w 130"/>
                <a:gd name="T1" fmla="*/ 28 h 88"/>
                <a:gd name="T2" fmla="*/ 65 w 130"/>
                <a:gd name="T3" fmla="*/ 0 h 88"/>
                <a:gd name="T4" fmla="*/ 106 w 130"/>
                <a:gd name="T5" fmla="*/ 28 h 88"/>
                <a:gd name="T6" fmla="*/ 117 w 130"/>
                <a:gd name="T7" fmla="*/ 36 h 88"/>
                <a:gd name="T8" fmla="*/ 130 w 130"/>
                <a:gd name="T9" fmla="*/ 36 h 88"/>
                <a:gd name="T10" fmla="*/ 130 w 130"/>
                <a:gd name="T11" fmla="*/ 53 h 88"/>
                <a:gd name="T12" fmla="*/ 117 w 130"/>
                <a:gd name="T13" fmla="*/ 53 h 88"/>
                <a:gd name="T14" fmla="*/ 106 w 130"/>
                <a:gd name="T15" fmla="*/ 60 h 88"/>
                <a:gd name="T16" fmla="*/ 65 w 130"/>
                <a:gd name="T17" fmla="*/ 88 h 88"/>
                <a:gd name="T18" fmla="*/ 24 w 130"/>
                <a:gd name="T19" fmla="*/ 60 h 88"/>
                <a:gd name="T20" fmla="*/ 13 w 130"/>
                <a:gd name="T21" fmla="*/ 53 h 88"/>
                <a:gd name="T22" fmla="*/ 0 w 130"/>
                <a:gd name="T23" fmla="*/ 53 h 88"/>
                <a:gd name="T24" fmla="*/ 0 w 130"/>
                <a:gd name="T25" fmla="*/ 36 h 88"/>
                <a:gd name="T26" fmla="*/ 13 w 130"/>
                <a:gd name="T27" fmla="*/ 36 h 88"/>
                <a:gd name="T28" fmla="*/ 24 w 130"/>
                <a:gd name="T29" fmla="*/ 28 h 88"/>
                <a:gd name="T30" fmla="*/ 48 w 130"/>
                <a:gd name="T31" fmla="*/ 44 h 88"/>
                <a:gd name="T32" fmla="*/ 65 w 130"/>
                <a:gd name="T33" fmla="*/ 27 h 88"/>
                <a:gd name="T34" fmla="*/ 82 w 130"/>
                <a:gd name="T35" fmla="*/ 44 h 88"/>
                <a:gd name="T36" fmla="*/ 65 w 130"/>
                <a:gd name="T37" fmla="*/ 61 h 88"/>
                <a:gd name="T38" fmla="*/ 48 w 130"/>
                <a:gd name="T39" fmla="*/ 44 h 88"/>
                <a:gd name="T40" fmla="*/ 37 w 130"/>
                <a:gd name="T41" fmla="*/ 44 h 88"/>
                <a:gd name="T42" fmla="*/ 37 w 130"/>
                <a:gd name="T43" fmla="*/ 44 h 88"/>
                <a:gd name="T44" fmla="*/ 65 w 130"/>
                <a:gd name="T45" fmla="*/ 73 h 88"/>
                <a:gd name="T46" fmla="*/ 94 w 130"/>
                <a:gd name="T47" fmla="*/ 44 h 88"/>
                <a:gd name="T48" fmla="*/ 65 w 130"/>
                <a:gd name="T49" fmla="*/ 16 h 88"/>
                <a:gd name="T50" fmla="*/ 37 w 130"/>
                <a:gd name="T51" fmla="*/ 4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88">
                  <a:moveTo>
                    <a:pt x="24" y="28"/>
                  </a:moveTo>
                  <a:cubicBezTo>
                    <a:pt x="31" y="12"/>
                    <a:pt x="47" y="0"/>
                    <a:pt x="65" y="0"/>
                  </a:cubicBezTo>
                  <a:cubicBezTo>
                    <a:pt x="84" y="0"/>
                    <a:pt x="100" y="12"/>
                    <a:pt x="106" y="28"/>
                  </a:cubicBezTo>
                  <a:cubicBezTo>
                    <a:pt x="108" y="33"/>
                    <a:pt x="112" y="36"/>
                    <a:pt x="117" y="36"/>
                  </a:cubicBezTo>
                  <a:cubicBezTo>
                    <a:pt x="130" y="36"/>
                    <a:pt x="130" y="36"/>
                    <a:pt x="130" y="36"/>
                  </a:cubicBezTo>
                  <a:cubicBezTo>
                    <a:pt x="130" y="53"/>
                    <a:pt x="130" y="53"/>
                    <a:pt x="130" y="53"/>
                  </a:cubicBezTo>
                  <a:cubicBezTo>
                    <a:pt x="117" y="53"/>
                    <a:pt x="117" y="53"/>
                    <a:pt x="117" y="53"/>
                  </a:cubicBezTo>
                  <a:cubicBezTo>
                    <a:pt x="112" y="53"/>
                    <a:pt x="108" y="56"/>
                    <a:pt x="106" y="60"/>
                  </a:cubicBezTo>
                  <a:cubicBezTo>
                    <a:pt x="100" y="76"/>
                    <a:pt x="84" y="88"/>
                    <a:pt x="65" y="88"/>
                  </a:cubicBezTo>
                  <a:cubicBezTo>
                    <a:pt x="47" y="88"/>
                    <a:pt x="31" y="76"/>
                    <a:pt x="24" y="60"/>
                  </a:cubicBezTo>
                  <a:cubicBezTo>
                    <a:pt x="23" y="56"/>
                    <a:pt x="18" y="53"/>
                    <a:pt x="13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8" y="36"/>
                    <a:pt x="23" y="33"/>
                    <a:pt x="24" y="28"/>
                  </a:cubicBezTo>
                  <a:moveTo>
                    <a:pt x="48" y="44"/>
                  </a:moveTo>
                  <a:cubicBezTo>
                    <a:pt x="48" y="35"/>
                    <a:pt x="56" y="27"/>
                    <a:pt x="65" y="27"/>
                  </a:cubicBezTo>
                  <a:cubicBezTo>
                    <a:pt x="74" y="27"/>
                    <a:pt x="82" y="35"/>
                    <a:pt x="82" y="44"/>
                  </a:cubicBezTo>
                  <a:cubicBezTo>
                    <a:pt x="82" y="53"/>
                    <a:pt x="74" y="61"/>
                    <a:pt x="65" y="61"/>
                  </a:cubicBezTo>
                  <a:cubicBezTo>
                    <a:pt x="56" y="61"/>
                    <a:pt x="48" y="53"/>
                    <a:pt x="48" y="44"/>
                  </a:cubicBezTo>
                  <a:moveTo>
                    <a:pt x="37" y="44"/>
                  </a:moveTo>
                  <a:cubicBezTo>
                    <a:pt x="37" y="44"/>
                    <a:pt x="37" y="44"/>
                    <a:pt x="37" y="44"/>
                  </a:cubicBezTo>
                  <a:cubicBezTo>
                    <a:pt x="37" y="60"/>
                    <a:pt x="49" y="73"/>
                    <a:pt x="65" y="73"/>
                  </a:cubicBezTo>
                  <a:cubicBezTo>
                    <a:pt x="81" y="73"/>
                    <a:pt x="94" y="60"/>
                    <a:pt x="94" y="44"/>
                  </a:cubicBezTo>
                  <a:cubicBezTo>
                    <a:pt x="94" y="28"/>
                    <a:pt x="81" y="16"/>
                    <a:pt x="65" y="16"/>
                  </a:cubicBezTo>
                  <a:cubicBezTo>
                    <a:pt x="49" y="16"/>
                    <a:pt x="37" y="28"/>
                    <a:pt x="37" y="4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26" name="Freeform 120"/>
            <p:cNvSpPr>
              <a:spLocks/>
            </p:cNvSpPr>
            <p:nvPr/>
          </p:nvSpPr>
          <p:spPr bwMode="auto">
            <a:xfrm>
              <a:off x="3618" y="1788"/>
              <a:ext cx="122" cy="152"/>
            </a:xfrm>
            <a:custGeom>
              <a:avLst/>
              <a:gdLst>
                <a:gd name="T0" fmla="*/ 54 w 69"/>
                <a:gd name="T1" fmla="*/ 44 h 86"/>
                <a:gd name="T2" fmla="*/ 54 w 69"/>
                <a:gd name="T3" fmla="*/ 35 h 86"/>
                <a:gd name="T4" fmla="*/ 34 w 69"/>
                <a:gd name="T5" fmla="*/ 16 h 86"/>
                <a:gd name="T6" fmla="*/ 15 w 69"/>
                <a:gd name="T7" fmla="*/ 35 h 86"/>
                <a:gd name="T8" fmla="*/ 15 w 69"/>
                <a:gd name="T9" fmla="*/ 86 h 86"/>
                <a:gd name="T10" fmla="*/ 0 w 69"/>
                <a:gd name="T11" fmla="*/ 86 h 86"/>
                <a:gd name="T12" fmla="*/ 0 w 69"/>
                <a:gd name="T13" fmla="*/ 35 h 86"/>
                <a:gd name="T14" fmla="*/ 34 w 69"/>
                <a:gd name="T15" fmla="*/ 0 h 86"/>
                <a:gd name="T16" fmla="*/ 69 w 69"/>
                <a:gd name="T17" fmla="*/ 35 h 86"/>
                <a:gd name="T18" fmla="*/ 69 w 69"/>
                <a:gd name="T19" fmla="*/ 86 h 86"/>
                <a:gd name="T20" fmla="*/ 54 w 69"/>
                <a:gd name="T21" fmla="*/ 86 h 86"/>
                <a:gd name="T22" fmla="*/ 54 w 69"/>
                <a:gd name="T23" fmla="*/ 59 h 86"/>
                <a:gd name="T24" fmla="*/ 20 w 69"/>
                <a:gd name="T25" fmla="*/ 59 h 86"/>
                <a:gd name="T26" fmla="*/ 20 w 69"/>
                <a:gd name="T27" fmla="*/ 44 h 86"/>
                <a:gd name="T28" fmla="*/ 54 w 69"/>
                <a:gd name="T29" fmla="*/ 4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9" h="86">
                  <a:moveTo>
                    <a:pt x="54" y="44"/>
                  </a:moveTo>
                  <a:cubicBezTo>
                    <a:pt x="54" y="35"/>
                    <a:pt x="54" y="35"/>
                    <a:pt x="54" y="35"/>
                  </a:cubicBezTo>
                  <a:cubicBezTo>
                    <a:pt x="54" y="24"/>
                    <a:pt x="45" y="16"/>
                    <a:pt x="34" y="16"/>
                  </a:cubicBezTo>
                  <a:cubicBezTo>
                    <a:pt x="24" y="16"/>
                    <a:pt x="15" y="24"/>
                    <a:pt x="15" y="35"/>
                  </a:cubicBezTo>
                  <a:cubicBezTo>
                    <a:pt x="15" y="86"/>
                    <a:pt x="15" y="86"/>
                    <a:pt x="15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6"/>
                    <a:pt x="15" y="0"/>
                    <a:pt x="34" y="0"/>
                  </a:cubicBezTo>
                  <a:cubicBezTo>
                    <a:pt x="54" y="0"/>
                    <a:pt x="69" y="16"/>
                    <a:pt x="69" y="35"/>
                  </a:cubicBezTo>
                  <a:cubicBezTo>
                    <a:pt x="69" y="86"/>
                    <a:pt x="69" y="86"/>
                    <a:pt x="69" y="86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59"/>
                    <a:pt x="54" y="59"/>
                    <a:pt x="54" y="59"/>
                  </a:cubicBezTo>
                  <a:cubicBezTo>
                    <a:pt x="20" y="59"/>
                    <a:pt x="20" y="59"/>
                    <a:pt x="20" y="59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54" y="44"/>
                    <a:pt x="54" y="44"/>
                    <a:pt x="54" y="4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1663758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-8077" y="6541294"/>
            <a:ext cx="324000" cy="323850"/>
          </a:xfrm>
          <a:solidFill>
            <a:schemeClr val="tx1"/>
          </a:solidFill>
          <a:ln w="6350">
            <a:solidFill>
              <a:schemeClr val="bg1"/>
            </a:solidFill>
          </a:ln>
        </p:spPr>
        <p:txBody>
          <a:bodyPr wrap="none" lIns="0" tIns="0" rIns="0" bIns="0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7B3FD5CE-A3B4-4581-86E7-2B72FE12CCC4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</p:spPr>
        <p:txBody>
          <a:bodyPr anchor="t" anchorCtr="0"/>
          <a:lstStyle>
            <a:lvl1pPr marL="0" indent="0" algn="ctr"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Insert image</a:t>
            </a:r>
          </a:p>
        </p:txBody>
      </p:sp>
      <p:sp>
        <p:nvSpPr>
          <p:cNvPr id="5" name="Tijdelijke aanduiding voor tekst 30"/>
          <p:cNvSpPr>
            <a:spLocks noGrp="1"/>
          </p:cNvSpPr>
          <p:nvPr>
            <p:ph type="body" sz="quarter" idx="17" hasCustomPrompt="1"/>
          </p:nvPr>
        </p:nvSpPr>
        <p:spPr>
          <a:xfrm>
            <a:off x="5142000" y="2475000"/>
            <a:ext cx="1908000" cy="1908000"/>
          </a:xfrm>
          <a:solidFill>
            <a:schemeClr val="bg1"/>
          </a:solidFill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Chapter 1</a:t>
            </a:r>
          </a:p>
        </p:txBody>
      </p:sp>
      <p:grpSp>
        <p:nvGrpSpPr>
          <p:cNvPr id="6" name="Group 100"/>
          <p:cNvGrpSpPr>
            <a:grpSpLocks noChangeAspect="1"/>
          </p:cNvGrpSpPr>
          <p:nvPr userDrawn="1"/>
        </p:nvGrpSpPr>
        <p:grpSpPr bwMode="auto">
          <a:xfrm>
            <a:off x="319087" y="319088"/>
            <a:ext cx="950119" cy="950119"/>
            <a:chOff x="3360" y="1680"/>
            <a:chExt cx="962" cy="962"/>
          </a:xfrm>
        </p:grpSpPr>
        <p:sp>
          <p:nvSpPr>
            <p:cNvPr id="7" name="Rectangle 101"/>
            <p:cNvSpPr>
              <a:spLocks noChangeArrowheads="1"/>
            </p:cNvSpPr>
            <p:nvPr/>
          </p:nvSpPr>
          <p:spPr bwMode="auto">
            <a:xfrm>
              <a:off x="3360" y="1680"/>
              <a:ext cx="962" cy="9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8" name="Rectangle 102"/>
            <p:cNvSpPr>
              <a:spLocks noChangeArrowheads="1"/>
            </p:cNvSpPr>
            <p:nvPr/>
          </p:nvSpPr>
          <p:spPr bwMode="auto">
            <a:xfrm>
              <a:off x="3390" y="2311"/>
              <a:ext cx="902" cy="30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9" name="Rectangle 103"/>
            <p:cNvSpPr>
              <a:spLocks noChangeArrowheads="1"/>
            </p:cNvSpPr>
            <p:nvPr/>
          </p:nvSpPr>
          <p:spPr bwMode="auto">
            <a:xfrm>
              <a:off x="3390" y="1710"/>
              <a:ext cx="902" cy="60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0" name="Freeform 104"/>
            <p:cNvSpPr>
              <a:spLocks/>
            </p:cNvSpPr>
            <p:nvPr/>
          </p:nvSpPr>
          <p:spPr bwMode="auto">
            <a:xfrm>
              <a:off x="3685" y="2474"/>
              <a:ext cx="52" cy="74"/>
            </a:xfrm>
            <a:custGeom>
              <a:avLst/>
              <a:gdLst>
                <a:gd name="T0" fmla="*/ 17 w 29"/>
                <a:gd name="T1" fmla="*/ 42 h 42"/>
                <a:gd name="T2" fmla="*/ 12 w 29"/>
                <a:gd name="T3" fmla="*/ 42 h 42"/>
                <a:gd name="T4" fmla="*/ 0 w 29"/>
                <a:gd name="T5" fmla="*/ 0 h 42"/>
                <a:gd name="T6" fmla="*/ 6 w 29"/>
                <a:gd name="T7" fmla="*/ 0 h 42"/>
                <a:gd name="T8" fmla="*/ 13 w 29"/>
                <a:gd name="T9" fmla="*/ 30 h 42"/>
                <a:gd name="T10" fmla="*/ 15 w 29"/>
                <a:gd name="T11" fmla="*/ 35 h 42"/>
                <a:gd name="T12" fmla="*/ 15 w 29"/>
                <a:gd name="T13" fmla="*/ 35 h 42"/>
                <a:gd name="T14" fmla="*/ 16 w 29"/>
                <a:gd name="T15" fmla="*/ 30 h 42"/>
                <a:gd name="T16" fmla="*/ 24 w 29"/>
                <a:gd name="T17" fmla="*/ 0 h 42"/>
                <a:gd name="T18" fmla="*/ 29 w 29"/>
                <a:gd name="T19" fmla="*/ 0 h 42"/>
                <a:gd name="T20" fmla="*/ 17 w 29"/>
                <a:gd name="T21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" h="42">
                  <a:moveTo>
                    <a:pt x="17" y="42"/>
                  </a:moveTo>
                  <a:cubicBezTo>
                    <a:pt x="12" y="42"/>
                    <a:pt x="12" y="42"/>
                    <a:pt x="12" y="4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2"/>
                    <a:pt x="15" y="35"/>
                    <a:pt x="15" y="35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5"/>
                    <a:pt x="15" y="32"/>
                    <a:pt x="16" y="3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17" y="42"/>
                    <a:pt x="17" y="42"/>
                    <a:pt x="17" y="4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1" name="Freeform 105"/>
            <p:cNvSpPr>
              <a:spLocks noEditPoints="1"/>
            </p:cNvSpPr>
            <p:nvPr/>
          </p:nvSpPr>
          <p:spPr bwMode="auto">
            <a:xfrm>
              <a:off x="3745" y="2469"/>
              <a:ext cx="13" cy="79"/>
            </a:xfrm>
            <a:custGeom>
              <a:avLst/>
              <a:gdLst>
                <a:gd name="T0" fmla="*/ 3 w 7"/>
                <a:gd name="T1" fmla="*/ 6 h 45"/>
                <a:gd name="T2" fmla="*/ 0 w 7"/>
                <a:gd name="T3" fmla="*/ 3 h 45"/>
                <a:gd name="T4" fmla="*/ 3 w 7"/>
                <a:gd name="T5" fmla="*/ 0 h 45"/>
                <a:gd name="T6" fmla="*/ 7 w 7"/>
                <a:gd name="T7" fmla="*/ 3 h 45"/>
                <a:gd name="T8" fmla="*/ 3 w 7"/>
                <a:gd name="T9" fmla="*/ 6 h 45"/>
                <a:gd name="T10" fmla="*/ 1 w 7"/>
                <a:gd name="T11" fmla="*/ 12 h 45"/>
                <a:gd name="T12" fmla="*/ 6 w 7"/>
                <a:gd name="T13" fmla="*/ 12 h 45"/>
                <a:gd name="T14" fmla="*/ 6 w 7"/>
                <a:gd name="T15" fmla="*/ 45 h 45"/>
                <a:gd name="T16" fmla="*/ 1 w 7"/>
                <a:gd name="T17" fmla="*/ 45 h 45"/>
                <a:gd name="T18" fmla="*/ 1 w 7"/>
                <a:gd name="T19" fmla="*/ 1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45">
                  <a:moveTo>
                    <a:pt x="3" y="6"/>
                  </a:moveTo>
                  <a:cubicBezTo>
                    <a:pt x="2" y="6"/>
                    <a:pt x="0" y="5"/>
                    <a:pt x="0" y="3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5" y="0"/>
                    <a:pt x="7" y="2"/>
                    <a:pt x="7" y="3"/>
                  </a:cubicBezTo>
                  <a:cubicBezTo>
                    <a:pt x="7" y="5"/>
                    <a:pt x="5" y="6"/>
                    <a:pt x="3" y="6"/>
                  </a:cubicBezTo>
                  <a:moveTo>
                    <a:pt x="1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1" y="45"/>
                    <a:pt x="1" y="45"/>
                    <a:pt x="1" y="45"/>
                  </a:cubicBezTo>
                  <a:lnTo>
                    <a:pt x="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2" name="Freeform 106"/>
            <p:cNvSpPr>
              <a:spLocks/>
            </p:cNvSpPr>
            <p:nvPr/>
          </p:nvSpPr>
          <p:spPr bwMode="auto">
            <a:xfrm>
              <a:off x="3768" y="2490"/>
              <a:ext cx="34" cy="58"/>
            </a:xfrm>
            <a:custGeom>
              <a:avLst/>
              <a:gdLst>
                <a:gd name="T0" fmla="*/ 8 w 19"/>
                <a:gd name="T1" fmla="*/ 33 h 33"/>
                <a:gd name="T2" fmla="*/ 0 w 19"/>
                <a:gd name="T3" fmla="*/ 31 h 33"/>
                <a:gd name="T4" fmla="*/ 1 w 19"/>
                <a:gd name="T5" fmla="*/ 28 h 33"/>
                <a:gd name="T6" fmla="*/ 8 w 19"/>
                <a:gd name="T7" fmla="*/ 29 h 33"/>
                <a:gd name="T8" fmla="*/ 14 w 19"/>
                <a:gd name="T9" fmla="*/ 24 h 33"/>
                <a:gd name="T10" fmla="*/ 8 w 19"/>
                <a:gd name="T11" fmla="*/ 18 h 33"/>
                <a:gd name="T12" fmla="*/ 1 w 19"/>
                <a:gd name="T13" fmla="*/ 9 h 33"/>
                <a:gd name="T14" fmla="*/ 10 w 19"/>
                <a:gd name="T15" fmla="*/ 0 h 33"/>
                <a:gd name="T16" fmla="*/ 18 w 19"/>
                <a:gd name="T17" fmla="*/ 2 h 33"/>
                <a:gd name="T18" fmla="*/ 17 w 19"/>
                <a:gd name="T19" fmla="*/ 5 h 33"/>
                <a:gd name="T20" fmla="*/ 11 w 19"/>
                <a:gd name="T21" fmla="*/ 3 h 33"/>
                <a:gd name="T22" fmla="*/ 6 w 19"/>
                <a:gd name="T23" fmla="*/ 8 h 33"/>
                <a:gd name="T24" fmla="*/ 11 w 19"/>
                <a:gd name="T25" fmla="*/ 14 h 33"/>
                <a:gd name="T26" fmla="*/ 19 w 19"/>
                <a:gd name="T27" fmla="*/ 24 h 33"/>
                <a:gd name="T28" fmla="*/ 8 w 19"/>
                <a:gd name="T2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" h="33">
                  <a:moveTo>
                    <a:pt x="8" y="33"/>
                  </a:moveTo>
                  <a:cubicBezTo>
                    <a:pt x="5" y="33"/>
                    <a:pt x="2" y="32"/>
                    <a:pt x="0" y="31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3" y="29"/>
                    <a:pt x="5" y="29"/>
                    <a:pt x="8" y="29"/>
                  </a:cubicBezTo>
                  <a:cubicBezTo>
                    <a:pt x="11" y="29"/>
                    <a:pt x="14" y="27"/>
                    <a:pt x="14" y="24"/>
                  </a:cubicBezTo>
                  <a:cubicBezTo>
                    <a:pt x="14" y="21"/>
                    <a:pt x="12" y="19"/>
                    <a:pt x="8" y="18"/>
                  </a:cubicBezTo>
                  <a:cubicBezTo>
                    <a:pt x="2" y="15"/>
                    <a:pt x="1" y="12"/>
                    <a:pt x="1" y="9"/>
                  </a:cubicBezTo>
                  <a:cubicBezTo>
                    <a:pt x="1" y="4"/>
                    <a:pt x="5" y="0"/>
                    <a:pt x="10" y="0"/>
                  </a:cubicBezTo>
                  <a:cubicBezTo>
                    <a:pt x="14" y="0"/>
                    <a:pt x="16" y="1"/>
                    <a:pt x="18" y="2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6" y="4"/>
                    <a:pt x="14" y="3"/>
                    <a:pt x="11" y="3"/>
                  </a:cubicBezTo>
                  <a:cubicBezTo>
                    <a:pt x="8" y="3"/>
                    <a:pt x="6" y="6"/>
                    <a:pt x="6" y="8"/>
                  </a:cubicBezTo>
                  <a:cubicBezTo>
                    <a:pt x="6" y="12"/>
                    <a:pt x="8" y="13"/>
                    <a:pt x="11" y="14"/>
                  </a:cubicBezTo>
                  <a:cubicBezTo>
                    <a:pt x="18" y="17"/>
                    <a:pt x="19" y="20"/>
                    <a:pt x="19" y="24"/>
                  </a:cubicBezTo>
                  <a:cubicBezTo>
                    <a:pt x="19" y="29"/>
                    <a:pt x="15" y="33"/>
                    <a:pt x="8" y="3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3" name="Freeform 107"/>
            <p:cNvSpPr>
              <a:spLocks noEditPoints="1"/>
            </p:cNvSpPr>
            <p:nvPr/>
          </p:nvSpPr>
          <p:spPr bwMode="auto">
            <a:xfrm>
              <a:off x="3814" y="2469"/>
              <a:ext cx="11" cy="79"/>
            </a:xfrm>
            <a:custGeom>
              <a:avLst/>
              <a:gdLst>
                <a:gd name="T0" fmla="*/ 3 w 6"/>
                <a:gd name="T1" fmla="*/ 6 h 45"/>
                <a:gd name="T2" fmla="*/ 0 w 6"/>
                <a:gd name="T3" fmla="*/ 3 h 45"/>
                <a:gd name="T4" fmla="*/ 3 w 6"/>
                <a:gd name="T5" fmla="*/ 0 h 45"/>
                <a:gd name="T6" fmla="*/ 6 w 6"/>
                <a:gd name="T7" fmla="*/ 3 h 45"/>
                <a:gd name="T8" fmla="*/ 3 w 6"/>
                <a:gd name="T9" fmla="*/ 6 h 45"/>
                <a:gd name="T10" fmla="*/ 1 w 6"/>
                <a:gd name="T11" fmla="*/ 12 h 45"/>
                <a:gd name="T12" fmla="*/ 6 w 6"/>
                <a:gd name="T13" fmla="*/ 12 h 45"/>
                <a:gd name="T14" fmla="*/ 6 w 6"/>
                <a:gd name="T15" fmla="*/ 45 h 45"/>
                <a:gd name="T16" fmla="*/ 1 w 6"/>
                <a:gd name="T17" fmla="*/ 45 h 45"/>
                <a:gd name="T18" fmla="*/ 1 w 6"/>
                <a:gd name="T19" fmla="*/ 1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45">
                  <a:moveTo>
                    <a:pt x="3" y="6"/>
                  </a:moveTo>
                  <a:cubicBezTo>
                    <a:pt x="1" y="6"/>
                    <a:pt x="0" y="5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6" y="2"/>
                    <a:pt x="6" y="3"/>
                  </a:cubicBezTo>
                  <a:cubicBezTo>
                    <a:pt x="6" y="5"/>
                    <a:pt x="5" y="6"/>
                    <a:pt x="3" y="6"/>
                  </a:cubicBezTo>
                  <a:moveTo>
                    <a:pt x="1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1" y="45"/>
                    <a:pt x="1" y="45"/>
                    <a:pt x="1" y="45"/>
                  </a:cubicBezTo>
                  <a:lnTo>
                    <a:pt x="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4" name="Freeform 108"/>
            <p:cNvSpPr>
              <a:spLocks noEditPoints="1"/>
            </p:cNvSpPr>
            <p:nvPr/>
          </p:nvSpPr>
          <p:spPr bwMode="auto">
            <a:xfrm>
              <a:off x="3841" y="2465"/>
              <a:ext cx="42" cy="83"/>
            </a:xfrm>
            <a:custGeom>
              <a:avLst/>
              <a:gdLst>
                <a:gd name="T0" fmla="*/ 9 w 24"/>
                <a:gd name="T1" fmla="*/ 47 h 47"/>
                <a:gd name="T2" fmla="*/ 0 w 24"/>
                <a:gd name="T3" fmla="*/ 45 h 47"/>
                <a:gd name="T4" fmla="*/ 0 w 24"/>
                <a:gd name="T5" fmla="*/ 0 h 47"/>
                <a:gd name="T6" fmla="*/ 5 w 24"/>
                <a:gd name="T7" fmla="*/ 0 h 47"/>
                <a:gd name="T8" fmla="*/ 5 w 24"/>
                <a:gd name="T9" fmla="*/ 16 h 47"/>
                <a:gd name="T10" fmla="*/ 11 w 24"/>
                <a:gd name="T11" fmla="*/ 14 h 47"/>
                <a:gd name="T12" fmla="*/ 24 w 24"/>
                <a:gd name="T13" fmla="*/ 30 h 47"/>
                <a:gd name="T14" fmla="*/ 9 w 24"/>
                <a:gd name="T15" fmla="*/ 47 h 47"/>
                <a:gd name="T16" fmla="*/ 10 w 24"/>
                <a:gd name="T17" fmla="*/ 17 h 47"/>
                <a:gd name="T18" fmla="*/ 5 w 24"/>
                <a:gd name="T19" fmla="*/ 18 h 47"/>
                <a:gd name="T20" fmla="*/ 5 w 24"/>
                <a:gd name="T21" fmla="*/ 43 h 47"/>
                <a:gd name="T22" fmla="*/ 9 w 24"/>
                <a:gd name="T23" fmla="*/ 44 h 47"/>
                <a:gd name="T24" fmla="*/ 19 w 24"/>
                <a:gd name="T25" fmla="*/ 30 h 47"/>
                <a:gd name="T26" fmla="*/ 10 w 24"/>
                <a:gd name="T27" fmla="*/ 1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" h="47">
                  <a:moveTo>
                    <a:pt x="9" y="47"/>
                  </a:moveTo>
                  <a:cubicBezTo>
                    <a:pt x="5" y="47"/>
                    <a:pt x="2" y="46"/>
                    <a:pt x="0" y="4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6" y="15"/>
                    <a:pt x="8" y="14"/>
                    <a:pt x="11" y="14"/>
                  </a:cubicBezTo>
                  <a:cubicBezTo>
                    <a:pt x="19" y="14"/>
                    <a:pt x="24" y="20"/>
                    <a:pt x="24" y="30"/>
                  </a:cubicBezTo>
                  <a:cubicBezTo>
                    <a:pt x="24" y="40"/>
                    <a:pt x="19" y="47"/>
                    <a:pt x="9" y="47"/>
                  </a:cubicBezTo>
                  <a:moveTo>
                    <a:pt x="10" y="17"/>
                  </a:moveTo>
                  <a:cubicBezTo>
                    <a:pt x="8" y="17"/>
                    <a:pt x="6" y="18"/>
                    <a:pt x="5" y="18"/>
                  </a:cubicBezTo>
                  <a:cubicBezTo>
                    <a:pt x="5" y="43"/>
                    <a:pt x="5" y="43"/>
                    <a:pt x="5" y="43"/>
                  </a:cubicBezTo>
                  <a:cubicBezTo>
                    <a:pt x="6" y="44"/>
                    <a:pt x="8" y="44"/>
                    <a:pt x="9" y="44"/>
                  </a:cubicBezTo>
                  <a:cubicBezTo>
                    <a:pt x="16" y="44"/>
                    <a:pt x="19" y="38"/>
                    <a:pt x="19" y="30"/>
                  </a:cubicBezTo>
                  <a:cubicBezTo>
                    <a:pt x="19" y="23"/>
                    <a:pt x="16" y="17"/>
                    <a:pt x="10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5" name="Rectangle 109"/>
            <p:cNvSpPr>
              <a:spLocks noChangeArrowheads="1"/>
            </p:cNvSpPr>
            <p:nvPr/>
          </p:nvSpPr>
          <p:spPr bwMode="auto">
            <a:xfrm>
              <a:off x="3897" y="2465"/>
              <a:ext cx="9" cy="8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6" name="Freeform 110"/>
            <p:cNvSpPr>
              <a:spLocks/>
            </p:cNvSpPr>
            <p:nvPr/>
          </p:nvSpPr>
          <p:spPr bwMode="auto">
            <a:xfrm>
              <a:off x="3917" y="2490"/>
              <a:ext cx="46" cy="81"/>
            </a:xfrm>
            <a:custGeom>
              <a:avLst/>
              <a:gdLst>
                <a:gd name="T0" fmla="*/ 11 w 26"/>
                <a:gd name="T1" fmla="*/ 46 h 46"/>
                <a:gd name="T2" fmla="*/ 6 w 26"/>
                <a:gd name="T3" fmla="*/ 46 h 46"/>
                <a:gd name="T4" fmla="*/ 11 w 26"/>
                <a:gd name="T5" fmla="*/ 33 h 46"/>
                <a:gd name="T6" fmla="*/ 0 w 26"/>
                <a:gd name="T7" fmla="*/ 0 h 46"/>
                <a:gd name="T8" fmla="*/ 6 w 26"/>
                <a:gd name="T9" fmla="*/ 0 h 46"/>
                <a:gd name="T10" fmla="*/ 13 w 26"/>
                <a:gd name="T11" fmla="*/ 24 h 46"/>
                <a:gd name="T12" fmla="*/ 13 w 26"/>
                <a:gd name="T13" fmla="*/ 28 h 46"/>
                <a:gd name="T14" fmla="*/ 14 w 26"/>
                <a:gd name="T15" fmla="*/ 28 h 46"/>
                <a:gd name="T16" fmla="*/ 14 w 26"/>
                <a:gd name="T17" fmla="*/ 24 h 46"/>
                <a:gd name="T18" fmla="*/ 21 w 26"/>
                <a:gd name="T19" fmla="*/ 0 h 46"/>
                <a:gd name="T20" fmla="*/ 26 w 26"/>
                <a:gd name="T21" fmla="*/ 0 h 46"/>
                <a:gd name="T22" fmla="*/ 11 w 26"/>
                <a:gd name="T2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" h="46">
                  <a:moveTo>
                    <a:pt x="11" y="46"/>
                  </a:moveTo>
                  <a:cubicBezTo>
                    <a:pt x="6" y="46"/>
                    <a:pt x="6" y="46"/>
                    <a:pt x="6" y="46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6"/>
                    <a:pt x="13" y="28"/>
                    <a:pt x="13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28"/>
                    <a:pt x="14" y="26"/>
                    <a:pt x="14" y="24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1" y="46"/>
                    <a:pt x="11" y="46"/>
                    <a:pt x="11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7" name="Freeform 111"/>
            <p:cNvSpPr>
              <a:spLocks/>
            </p:cNvSpPr>
            <p:nvPr/>
          </p:nvSpPr>
          <p:spPr bwMode="auto">
            <a:xfrm>
              <a:off x="3998" y="2490"/>
              <a:ext cx="46" cy="81"/>
            </a:xfrm>
            <a:custGeom>
              <a:avLst/>
              <a:gdLst>
                <a:gd name="T0" fmla="*/ 11 w 26"/>
                <a:gd name="T1" fmla="*/ 46 h 46"/>
                <a:gd name="T2" fmla="*/ 6 w 26"/>
                <a:gd name="T3" fmla="*/ 46 h 46"/>
                <a:gd name="T4" fmla="*/ 11 w 26"/>
                <a:gd name="T5" fmla="*/ 33 h 46"/>
                <a:gd name="T6" fmla="*/ 0 w 26"/>
                <a:gd name="T7" fmla="*/ 0 h 46"/>
                <a:gd name="T8" fmla="*/ 6 w 26"/>
                <a:gd name="T9" fmla="*/ 0 h 46"/>
                <a:gd name="T10" fmla="*/ 12 w 26"/>
                <a:gd name="T11" fmla="*/ 24 h 46"/>
                <a:gd name="T12" fmla="*/ 13 w 26"/>
                <a:gd name="T13" fmla="*/ 28 h 46"/>
                <a:gd name="T14" fmla="*/ 13 w 26"/>
                <a:gd name="T15" fmla="*/ 28 h 46"/>
                <a:gd name="T16" fmla="*/ 14 w 26"/>
                <a:gd name="T17" fmla="*/ 24 h 46"/>
                <a:gd name="T18" fmla="*/ 21 w 26"/>
                <a:gd name="T19" fmla="*/ 0 h 46"/>
                <a:gd name="T20" fmla="*/ 26 w 26"/>
                <a:gd name="T21" fmla="*/ 0 h 46"/>
                <a:gd name="T22" fmla="*/ 11 w 26"/>
                <a:gd name="T2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" h="46">
                  <a:moveTo>
                    <a:pt x="11" y="46"/>
                  </a:moveTo>
                  <a:cubicBezTo>
                    <a:pt x="6" y="46"/>
                    <a:pt x="6" y="46"/>
                    <a:pt x="6" y="46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3" y="26"/>
                    <a:pt x="13" y="28"/>
                    <a:pt x="13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8"/>
                    <a:pt x="14" y="26"/>
                    <a:pt x="14" y="24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1" y="46"/>
                    <a:pt x="11" y="46"/>
                    <a:pt x="11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8" name="Freeform 112"/>
            <p:cNvSpPr>
              <a:spLocks noEditPoints="1"/>
            </p:cNvSpPr>
            <p:nvPr/>
          </p:nvSpPr>
          <p:spPr bwMode="auto">
            <a:xfrm>
              <a:off x="4051" y="2490"/>
              <a:ext cx="44" cy="58"/>
            </a:xfrm>
            <a:custGeom>
              <a:avLst/>
              <a:gdLst>
                <a:gd name="T0" fmla="*/ 13 w 25"/>
                <a:gd name="T1" fmla="*/ 33 h 33"/>
                <a:gd name="T2" fmla="*/ 0 w 25"/>
                <a:gd name="T3" fmla="*/ 17 h 33"/>
                <a:gd name="T4" fmla="*/ 13 w 25"/>
                <a:gd name="T5" fmla="*/ 0 h 33"/>
                <a:gd name="T6" fmla="*/ 25 w 25"/>
                <a:gd name="T7" fmla="*/ 17 h 33"/>
                <a:gd name="T8" fmla="*/ 13 w 25"/>
                <a:gd name="T9" fmla="*/ 33 h 33"/>
                <a:gd name="T10" fmla="*/ 13 w 25"/>
                <a:gd name="T11" fmla="*/ 3 h 33"/>
                <a:gd name="T12" fmla="*/ 5 w 25"/>
                <a:gd name="T13" fmla="*/ 17 h 33"/>
                <a:gd name="T14" fmla="*/ 13 w 25"/>
                <a:gd name="T15" fmla="*/ 30 h 33"/>
                <a:gd name="T16" fmla="*/ 20 w 25"/>
                <a:gd name="T17" fmla="*/ 17 h 33"/>
                <a:gd name="T18" fmla="*/ 13 w 25"/>
                <a:gd name="T1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33">
                  <a:moveTo>
                    <a:pt x="13" y="33"/>
                  </a:moveTo>
                  <a:cubicBezTo>
                    <a:pt x="4" y="33"/>
                    <a:pt x="0" y="26"/>
                    <a:pt x="0" y="17"/>
                  </a:cubicBezTo>
                  <a:cubicBezTo>
                    <a:pt x="0" y="7"/>
                    <a:pt x="4" y="0"/>
                    <a:pt x="13" y="0"/>
                  </a:cubicBezTo>
                  <a:cubicBezTo>
                    <a:pt x="22" y="0"/>
                    <a:pt x="25" y="7"/>
                    <a:pt x="25" y="17"/>
                  </a:cubicBezTo>
                  <a:cubicBezTo>
                    <a:pt x="25" y="26"/>
                    <a:pt x="21" y="33"/>
                    <a:pt x="13" y="33"/>
                  </a:cubicBezTo>
                  <a:moveTo>
                    <a:pt x="13" y="3"/>
                  </a:moveTo>
                  <a:cubicBezTo>
                    <a:pt x="7" y="3"/>
                    <a:pt x="5" y="10"/>
                    <a:pt x="5" y="17"/>
                  </a:cubicBezTo>
                  <a:cubicBezTo>
                    <a:pt x="5" y="23"/>
                    <a:pt x="7" y="30"/>
                    <a:pt x="13" y="30"/>
                  </a:cubicBezTo>
                  <a:cubicBezTo>
                    <a:pt x="19" y="30"/>
                    <a:pt x="20" y="23"/>
                    <a:pt x="20" y="17"/>
                  </a:cubicBezTo>
                  <a:cubicBezTo>
                    <a:pt x="20" y="10"/>
                    <a:pt x="19" y="3"/>
                    <a:pt x="13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9" name="Freeform 113"/>
            <p:cNvSpPr>
              <a:spLocks/>
            </p:cNvSpPr>
            <p:nvPr/>
          </p:nvSpPr>
          <p:spPr bwMode="auto">
            <a:xfrm>
              <a:off x="4110" y="2490"/>
              <a:ext cx="39" cy="58"/>
            </a:xfrm>
            <a:custGeom>
              <a:avLst/>
              <a:gdLst>
                <a:gd name="T0" fmla="*/ 11 w 22"/>
                <a:gd name="T1" fmla="*/ 33 h 33"/>
                <a:gd name="T2" fmla="*/ 0 w 22"/>
                <a:gd name="T3" fmla="*/ 23 h 33"/>
                <a:gd name="T4" fmla="*/ 0 w 22"/>
                <a:gd name="T5" fmla="*/ 0 h 33"/>
                <a:gd name="T6" fmla="*/ 5 w 22"/>
                <a:gd name="T7" fmla="*/ 0 h 33"/>
                <a:gd name="T8" fmla="*/ 5 w 22"/>
                <a:gd name="T9" fmla="*/ 23 h 33"/>
                <a:gd name="T10" fmla="*/ 11 w 22"/>
                <a:gd name="T11" fmla="*/ 30 h 33"/>
                <a:gd name="T12" fmla="*/ 17 w 22"/>
                <a:gd name="T13" fmla="*/ 28 h 33"/>
                <a:gd name="T14" fmla="*/ 17 w 22"/>
                <a:gd name="T15" fmla="*/ 0 h 33"/>
                <a:gd name="T16" fmla="*/ 22 w 22"/>
                <a:gd name="T17" fmla="*/ 0 h 33"/>
                <a:gd name="T18" fmla="*/ 22 w 22"/>
                <a:gd name="T19" fmla="*/ 31 h 33"/>
                <a:gd name="T20" fmla="*/ 11 w 22"/>
                <a:gd name="T21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33">
                  <a:moveTo>
                    <a:pt x="11" y="33"/>
                  </a:moveTo>
                  <a:cubicBezTo>
                    <a:pt x="3" y="33"/>
                    <a:pt x="0" y="29"/>
                    <a:pt x="0" y="2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7"/>
                    <a:pt x="7" y="30"/>
                    <a:pt x="11" y="30"/>
                  </a:cubicBezTo>
                  <a:cubicBezTo>
                    <a:pt x="14" y="30"/>
                    <a:pt x="16" y="29"/>
                    <a:pt x="17" y="28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0" y="32"/>
                    <a:pt x="16" y="33"/>
                    <a:pt x="11" y="3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20" name="Freeform 114"/>
            <p:cNvSpPr>
              <a:spLocks/>
            </p:cNvSpPr>
            <p:nvPr/>
          </p:nvSpPr>
          <p:spPr bwMode="auto">
            <a:xfrm>
              <a:off x="4164" y="2490"/>
              <a:ext cx="25" cy="58"/>
            </a:xfrm>
            <a:custGeom>
              <a:avLst/>
              <a:gdLst>
                <a:gd name="T0" fmla="*/ 13 w 14"/>
                <a:gd name="T1" fmla="*/ 4 h 33"/>
                <a:gd name="T2" fmla="*/ 5 w 14"/>
                <a:gd name="T3" fmla="*/ 5 h 33"/>
                <a:gd name="T4" fmla="*/ 5 w 14"/>
                <a:gd name="T5" fmla="*/ 33 h 33"/>
                <a:gd name="T6" fmla="*/ 0 w 14"/>
                <a:gd name="T7" fmla="*/ 33 h 33"/>
                <a:gd name="T8" fmla="*/ 0 w 14"/>
                <a:gd name="T9" fmla="*/ 2 h 33"/>
                <a:gd name="T10" fmla="*/ 14 w 14"/>
                <a:gd name="T11" fmla="*/ 0 h 33"/>
                <a:gd name="T12" fmla="*/ 13 w 14"/>
                <a:gd name="T13" fmla="*/ 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3">
                  <a:moveTo>
                    <a:pt x="13" y="4"/>
                  </a:moveTo>
                  <a:cubicBezTo>
                    <a:pt x="10" y="3"/>
                    <a:pt x="7" y="3"/>
                    <a:pt x="5" y="5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1"/>
                    <a:pt x="6" y="0"/>
                    <a:pt x="14" y="0"/>
                  </a:cubicBezTo>
                  <a:cubicBezTo>
                    <a:pt x="13" y="4"/>
                    <a:pt x="13" y="4"/>
                    <a:pt x="13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21" name="Freeform 115"/>
            <p:cNvSpPr>
              <a:spLocks/>
            </p:cNvSpPr>
            <p:nvPr/>
          </p:nvSpPr>
          <p:spPr bwMode="auto">
            <a:xfrm>
              <a:off x="4194" y="2490"/>
              <a:ext cx="34" cy="58"/>
            </a:xfrm>
            <a:custGeom>
              <a:avLst/>
              <a:gdLst>
                <a:gd name="T0" fmla="*/ 9 w 19"/>
                <a:gd name="T1" fmla="*/ 33 h 33"/>
                <a:gd name="T2" fmla="*/ 0 w 19"/>
                <a:gd name="T3" fmla="*/ 31 h 33"/>
                <a:gd name="T4" fmla="*/ 2 w 19"/>
                <a:gd name="T5" fmla="*/ 28 h 33"/>
                <a:gd name="T6" fmla="*/ 8 w 19"/>
                <a:gd name="T7" fmla="*/ 29 h 33"/>
                <a:gd name="T8" fmla="*/ 14 w 19"/>
                <a:gd name="T9" fmla="*/ 24 h 33"/>
                <a:gd name="T10" fmla="*/ 9 w 19"/>
                <a:gd name="T11" fmla="*/ 18 h 33"/>
                <a:gd name="T12" fmla="*/ 1 w 19"/>
                <a:gd name="T13" fmla="*/ 9 h 33"/>
                <a:gd name="T14" fmla="*/ 11 w 19"/>
                <a:gd name="T15" fmla="*/ 0 h 33"/>
                <a:gd name="T16" fmla="*/ 18 w 19"/>
                <a:gd name="T17" fmla="*/ 2 h 33"/>
                <a:gd name="T18" fmla="*/ 17 w 19"/>
                <a:gd name="T19" fmla="*/ 5 h 33"/>
                <a:gd name="T20" fmla="*/ 12 w 19"/>
                <a:gd name="T21" fmla="*/ 3 h 33"/>
                <a:gd name="T22" fmla="*/ 6 w 19"/>
                <a:gd name="T23" fmla="*/ 8 h 33"/>
                <a:gd name="T24" fmla="*/ 12 w 19"/>
                <a:gd name="T25" fmla="*/ 14 h 33"/>
                <a:gd name="T26" fmla="*/ 19 w 19"/>
                <a:gd name="T27" fmla="*/ 24 h 33"/>
                <a:gd name="T28" fmla="*/ 9 w 19"/>
                <a:gd name="T2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" h="33">
                  <a:moveTo>
                    <a:pt x="9" y="33"/>
                  </a:moveTo>
                  <a:cubicBezTo>
                    <a:pt x="5" y="33"/>
                    <a:pt x="2" y="32"/>
                    <a:pt x="0" y="31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3" y="29"/>
                    <a:pt x="5" y="29"/>
                    <a:pt x="8" y="29"/>
                  </a:cubicBezTo>
                  <a:cubicBezTo>
                    <a:pt x="12" y="29"/>
                    <a:pt x="14" y="27"/>
                    <a:pt x="14" y="24"/>
                  </a:cubicBezTo>
                  <a:cubicBezTo>
                    <a:pt x="14" y="21"/>
                    <a:pt x="12" y="19"/>
                    <a:pt x="9" y="18"/>
                  </a:cubicBezTo>
                  <a:cubicBezTo>
                    <a:pt x="2" y="15"/>
                    <a:pt x="1" y="12"/>
                    <a:pt x="1" y="9"/>
                  </a:cubicBezTo>
                  <a:cubicBezTo>
                    <a:pt x="1" y="4"/>
                    <a:pt x="5" y="0"/>
                    <a:pt x="11" y="0"/>
                  </a:cubicBezTo>
                  <a:cubicBezTo>
                    <a:pt x="14" y="0"/>
                    <a:pt x="17" y="1"/>
                    <a:pt x="18" y="2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6" y="4"/>
                    <a:pt x="14" y="3"/>
                    <a:pt x="12" y="3"/>
                  </a:cubicBezTo>
                  <a:cubicBezTo>
                    <a:pt x="8" y="3"/>
                    <a:pt x="6" y="6"/>
                    <a:pt x="6" y="8"/>
                  </a:cubicBezTo>
                  <a:cubicBezTo>
                    <a:pt x="6" y="12"/>
                    <a:pt x="8" y="13"/>
                    <a:pt x="12" y="14"/>
                  </a:cubicBezTo>
                  <a:cubicBezTo>
                    <a:pt x="18" y="17"/>
                    <a:pt x="19" y="20"/>
                    <a:pt x="19" y="24"/>
                  </a:cubicBezTo>
                  <a:cubicBezTo>
                    <a:pt x="19" y="29"/>
                    <a:pt x="15" y="33"/>
                    <a:pt x="9" y="3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22" name="Freeform 116"/>
            <p:cNvSpPr>
              <a:spLocks noEditPoints="1"/>
            </p:cNvSpPr>
            <p:nvPr/>
          </p:nvSpPr>
          <p:spPr bwMode="auto">
            <a:xfrm>
              <a:off x="3471" y="1791"/>
              <a:ext cx="122" cy="149"/>
            </a:xfrm>
            <a:custGeom>
              <a:avLst/>
              <a:gdLst>
                <a:gd name="T0" fmla="*/ 61 w 69"/>
                <a:gd name="T1" fmla="*/ 41 h 84"/>
                <a:gd name="T2" fmla="*/ 69 w 69"/>
                <a:gd name="T3" fmla="*/ 59 h 84"/>
                <a:gd name="T4" fmla="*/ 43 w 69"/>
                <a:gd name="T5" fmla="*/ 84 h 84"/>
                <a:gd name="T6" fmla="*/ 0 w 69"/>
                <a:gd name="T7" fmla="*/ 84 h 84"/>
                <a:gd name="T8" fmla="*/ 0 w 69"/>
                <a:gd name="T9" fmla="*/ 0 h 84"/>
                <a:gd name="T10" fmla="*/ 43 w 69"/>
                <a:gd name="T11" fmla="*/ 0 h 84"/>
                <a:gd name="T12" fmla="*/ 68 w 69"/>
                <a:gd name="T13" fmla="*/ 24 h 84"/>
                <a:gd name="T14" fmla="*/ 61 w 69"/>
                <a:gd name="T15" fmla="*/ 41 h 84"/>
                <a:gd name="T16" fmla="*/ 43 w 69"/>
                <a:gd name="T17" fmla="*/ 34 h 84"/>
                <a:gd name="T18" fmla="*/ 43 w 69"/>
                <a:gd name="T19" fmla="*/ 34 h 84"/>
                <a:gd name="T20" fmla="*/ 53 w 69"/>
                <a:gd name="T21" fmla="*/ 24 h 84"/>
                <a:gd name="T22" fmla="*/ 43 w 69"/>
                <a:gd name="T23" fmla="*/ 15 h 84"/>
                <a:gd name="T24" fmla="*/ 15 w 69"/>
                <a:gd name="T25" fmla="*/ 15 h 84"/>
                <a:gd name="T26" fmla="*/ 15 w 69"/>
                <a:gd name="T27" fmla="*/ 69 h 84"/>
                <a:gd name="T28" fmla="*/ 43 w 69"/>
                <a:gd name="T29" fmla="*/ 69 h 84"/>
                <a:gd name="T30" fmla="*/ 54 w 69"/>
                <a:gd name="T31" fmla="*/ 59 h 84"/>
                <a:gd name="T32" fmla="*/ 43 w 69"/>
                <a:gd name="T33" fmla="*/ 49 h 84"/>
                <a:gd name="T34" fmla="*/ 20 w 69"/>
                <a:gd name="T35" fmla="*/ 49 h 84"/>
                <a:gd name="T36" fmla="*/ 20 w 69"/>
                <a:gd name="T37" fmla="*/ 34 h 84"/>
                <a:gd name="T38" fmla="*/ 43 w 69"/>
                <a:gd name="T39" fmla="*/ 3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9" h="84">
                  <a:moveTo>
                    <a:pt x="61" y="41"/>
                  </a:moveTo>
                  <a:cubicBezTo>
                    <a:pt x="66" y="46"/>
                    <a:pt x="69" y="52"/>
                    <a:pt x="69" y="59"/>
                  </a:cubicBezTo>
                  <a:cubicBezTo>
                    <a:pt x="69" y="73"/>
                    <a:pt x="57" y="84"/>
                    <a:pt x="43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57" y="0"/>
                    <a:pt x="68" y="11"/>
                    <a:pt x="68" y="24"/>
                  </a:cubicBezTo>
                  <a:cubicBezTo>
                    <a:pt x="68" y="31"/>
                    <a:pt x="65" y="37"/>
                    <a:pt x="61" y="41"/>
                  </a:cubicBezTo>
                  <a:moveTo>
                    <a:pt x="43" y="34"/>
                  </a:moveTo>
                  <a:cubicBezTo>
                    <a:pt x="43" y="34"/>
                    <a:pt x="43" y="34"/>
                    <a:pt x="43" y="34"/>
                  </a:cubicBezTo>
                  <a:cubicBezTo>
                    <a:pt x="49" y="34"/>
                    <a:pt x="53" y="30"/>
                    <a:pt x="53" y="24"/>
                  </a:cubicBezTo>
                  <a:cubicBezTo>
                    <a:pt x="53" y="19"/>
                    <a:pt x="49" y="15"/>
                    <a:pt x="43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9" y="69"/>
                    <a:pt x="54" y="65"/>
                    <a:pt x="54" y="59"/>
                  </a:cubicBezTo>
                  <a:cubicBezTo>
                    <a:pt x="54" y="53"/>
                    <a:pt x="49" y="49"/>
                    <a:pt x="43" y="49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0" y="34"/>
                    <a:pt x="20" y="34"/>
                    <a:pt x="20" y="34"/>
                  </a:cubicBezTo>
                  <a:lnTo>
                    <a:pt x="43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23" name="Freeform 117"/>
            <p:cNvSpPr>
              <a:spLocks/>
            </p:cNvSpPr>
            <p:nvPr/>
          </p:nvSpPr>
          <p:spPr bwMode="auto">
            <a:xfrm>
              <a:off x="3768" y="1791"/>
              <a:ext cx="122" cy="149"/>
            </a:xfrm>
            <a:custGeom>
              <a:avLst/>
              <a:gdLst>
                <a:gd name="T0" fmla="*/ 44 w 69"/>
                <a:gd name="T1" fmla="*/ 0 h 84"/>
                <a:gd name="T2" fmla="*/ 44 w 69"/>
                <a:gd name="T3" fmla="*/ 0 h 84"/>
                <a:gd name="T4" fmla="*/ 68 w 69"/>
                <a:gd name="T5" fmla="*/ 24 h 84"/>
                <a:gd name="T6" fmla="*/ 62 w 69"/>
                <a:gd name="T7" fmla="*/ 41 h 84"/>
                <a:gd name="T8" fmla="*/ 69 w 69"/>
                <a:gd name="T9" fmla="*/ 59 h 84"/>
                <a:gd name="T10" fmla="*/ 69 w 69"/>
                <a:gd name="T11" fmla="*/ 84 h 84"/>
                <a:gd name="T12" fmla="*/ 54 w 69"/>
                <a:gd name="T13" fmla="*/ 84 h 84"/>
                <a:gd name="T14" fmla="*/ 54 w 69"/>
                <a:gd name="T15" fmla="*/ 59 h 84"/>
                <a:gd name="T16" fmla="*/ 44 w 69"/>
                <a:gd name="T17" fmla="*/ 49 h 84"/>
                <a:gd name="T18" fmla="*/ 21 w 69"/>
                <a:gd name="T19" fmla="*/ 49 h 84"/>
                <a:gd name="T20" fmla="*/ 21 w 69"/>
                <a:gd name="T21" fmla="*/ 34 h 84"/>
                <a:gd name="T22" fmla="*/ 44 w 69"/>
                <a:gd name="T23" fmla="*/ 34 h 84"/>
                <a:gd name="T24" fmla="*/ 53 w 69"/>
                <a:gd name="T25" fmla="*/ 24 h 84"/>
                <a:gd name="T26" fmla="*/ 44 w 69"/>
                <a:gd name="T27" fmla="*/ 15 h 84"/>
                <a:gd name="T28" fmla="*/ 15 w 69"/>
                <a:gd name="T29" fmla="*/ 15 h 84"/>
                <a:gd name="T30" fmla="*/ 15 w 69"/>
                <a:gd name="T31" fmla="*/ 84 h 84"/>
                <a:gd name="T32" fmla="*/ 0 w 69"/>
                <a:gd name="T33" fmla="*/ 84 h 84"/>
                <a:gd name="T34" fmla="*/ 0 w 69"/>
                <a:gd name="T35" fmla="*/ 0 h 84"/>
                <a:gd name="T36" fmla="*/ 44 w 69"/>
                <a:gd name="T37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9" h="84">
                  <a:moveTo>
                    <a:pt x="44" y="0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58" y="0"/>
                    <a:pt x="68" y="11"/>
                    <a:pt x="68" y="24"/>
                  </a:cubicBezTo>
                  <a:cubicBezTo>
                    <a:pt x="68" y="31"/>
                    <a:pt x="66" y="37"/>
                    <a:pt x="62" y="41"/>
                  </a:cubicBezTo>
                  <a:cubicBezTo>
                    <a:pt x="66" y="46"/>
                    <a:pt x="69" y="52"/>
                    <a:pt x="69" y="59"/>
                  </a:cubicBezTo>
                  <a:cubicBezTo>
                    <a:pt x="69" y="84"/>
                    <a:pt x="69" y="84"/>
                    <a:pt x="69" y="84"/>
                  </a:cubicBezTo>
                  <a:cubicBezTo>
                    <a:pt x="54" y="84"/>
                    <a:pt x="54" y="84"/>
                    <a:pt x="54" y="84"/>
                  </a:cubicBezTo>
                  <a:cubicBezTo>
                    <a:pt x="54" y="59"/>
                    <a:pt x="54" y="59"/>
                    <a:pt x="54" y="59"/>
                  </a:cubicBezTo>
                  <a:cubicBezTo>
                    <a:pt x="54" y="53"/>
                    <a:pt x="50" y="49"/>
                    <a:pt x="44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44" y="34"/>
                    <a:pt x="44" y="34"/>
                    <a:pt x="44" y="34"/>
                  </a:cubicBezTo>
                  <a:cubicBezTo>
                    <a:pt x="49" y="34"/>
                    <a:pt x="53" y="30"/>
                    <a:pt x="53" y="24"/>
                  </a:cubicBezTo>
                  <a:cubicBezTo>
                    <a:pt x="53" y="19"/>
                    <a:pt x="49" y="15"/>
                    <a:pt x="44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84"/>
                    <a:pt x="15" y="84"/>
                    <a:pt x="15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24" name="Freeform 118"/>
            <p:cNvSpPr>
              <a:spLocks/>
            </p:cNvSpPr>
            <p:nvPr/>
          </p:nvSpPr>
          <p:spPr bwMode="auto">
            <a:xfrm>
              <a:off x="3906" y="1791"/>
              <a:ext cx="119" cy="149"/>
            </a:xfrm>
            <a:custGeom>
              <a:avLst/>
              <a:gdLst>
                <a:gd name="T0" fmla="*/ 67 w 67"/>
                <a:gd name="T1" fmla="*/ 0 h 84"/>
                <a:gd name="T2" fmla="*/ 67 w 67"/>
                <a:gd name="T3" fmla="*/ 15 h 84"/>
                <a:gd name="T4" fmla="*/ 42 w 67"/>
                <a:gd name="T5" fmla="*/ 15 h 84"/>
                <a:gd name="T6" fmla="*/ 15 w 67"/>
                <a:gd name="T7" fmla="*/ 42 h 84"/>
                <a:gd name="T8" fmla="*/ 42 w 67"/>
                <a:gd name="T9" fmla="*/ 69 h 84"/>
                <a:gd name="T10" fmla="*/ 67 w 67"/>
                <a:gd name="T11" fmla="*/ 69 h 84"/>
                <a:gd name="T12" fmla="*/ 67 w 67"/>
                <a:gd name="T13" fmla="*/ 84 h 84"/>
                <a:gd name="T14" fmla="*/ 42 w 67"/>
                <a:gd name="T15" fmla="*/ 84 h 84"/>
                <a:gd name="T16" fmla="*/ 0 w 67"/>
                <a:gd name="T17" fmla="*/ 42 h 84"/>
                <a:gd name="T18" fmla="*/ 42 w 67"/>
                <a:gd name="T19" fmla="*/ 0 h 84"/>
                <a:gd name="T20" fmla="*/ 67 w 67"/>
                <a:gd name="T21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84">
                  <a:moveTo>
                    <a:pt x="67" y="0"/>
                  </a:moveTo>
                  <a:cubicBezTo>
                    <a:pt x="67" y="15"/>
                    <a:pt x="67" y="15"/>
                    <a:pt x="67" y="15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27" y="15"/>
                    <a:pt x="15" y="27"/>
                    <a:pt x="15" y="42"/>
                  </a:cubicBezTo>
                  <a:cubicBezTo>
                    <a:pt x="15" y="57"/>
                    <a:pt x="27" y="69"/>
                    <a:pt x="42" y="69"/>
                  </a:cubicBezTo>
                  <a:cubicBezTo>
                    <a:pt x="67" y="69"/>
                    <a:pt x="67" y="69"/>
                    <a:pt x="67" y="69"/>
                  </a:cubicBezTo>
                  <a:cubicBezTo>
                    <a:pt x="67" y="84"/>
                    <a:pt x="67" y="84"/>
                    <a:pt x="67" y="84"/>
                  </a:cubicBezTo>
                  <a:cubicBezTo>
                    <a:pt x="42" y="84"/>
                    <a:pt x="42" y="84"/>
                    <a:pt x="42" y="84"/>
                  </a:cubicBezTo>
                  <a:cubicBezTo>
                    <a:pt x="19" y="84"/>
                    <a:pt x="0" y="65"/>
                    <a:pt x="0" y="42"/>
                  </a:cubicBezTo>
                  <a:cubicBezTo>
                    <a:pt x="0" y="19"/>
                    <a:pt x="19" y="0"/>
                    <a:pt x="42" y="0"/>
                  </a:cubicBezTo>
                  <a:cubicBezTo>
                    <a:pt x="67" y="0"/>
                    <a:pt x="67" y="0"/>
                    <a:pt x="6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25" name="Freeform 119"/>
            <p:cNvSpPr>
              <a:spLocks noEditPoints="1"/>
            </p:cNvSpPr>
            <p:nvPr/>
          </p:nvSpPr>
          <p:spPr bwMode="auto">
            <a:xfrm>
              <a:off x="3996" y="1788"/>
              <a:ext cx="230" cy="155"/>
            </a:xfrm>
            <a:custGeom>
              <a:avLst/>
              <a:gdLst>
                <a:gd name="T0" fmla="*/ 24 w 130"/>
                <a:gd name="T1" fmla="*/ 28 h 88"/>
                <a:gd name="T2" fmla="*/ 65 w 130"/>
                <a:gd name="T3" fmla="*/ 0 h 88"/>
                <a:gd name="T4" fmla="*/ 106 w 130"/>
                <a:gd name="T5" fmla="*/ 28 h 88"/>
                <a:gd name="T6" fmla="*/ 117 w 130"/>
                <a:gd name="T7" fmla="*/ 36 h 88"/>
                <a:gd name="T8" fmla="*/ 130 w 130"/>
                <a:gd name="T9" fmla="*/ 36 h 88"/>
                <a:gd name="T10" fmla="*/ 130 w 130"/>
                <a:gd name="T11" fmla="*/ 53 h 88"/>
                <a:gd name="T12" fmla="*/ 117 w 130"/>
                <a:gd name="T13" fmla="*/ 53 h 88"/>
                <a:gd name="T14" fmla="*/ 106 w 130"/>
                <a:gd name="T15" fmla="*/ 60 h 88"/>
                <a:gd name="T16" fmla="*/ 65 w 130"/>
                <a:gd name="T17" fmla="*/ 88 h 88"/>
                <a:gd name="T18" fmla="*/ 24 w 130"/>
                <a:gd name="T19" fmla="*/ 60 h 88"/>
                <a:gd name="T20" fmla="*/ 13 w 130"/>
                <a:gd name="T21" fmla="*/ 53 h 88"/>
                <a:gd name="T22" fmla="*/ 0 w 130"/>
                <a:gd name="T23" fmla="*/ 53 h 88"/>
                <a:gd name="T24" fmla="*/ 0 w 130"/>
                <a:gd name="T25" fmla="*/ 36 h 88"/>
                <a:gd name="T26" fmla="*/ 13 w 130"/>
                <a:gd name="T27" fmla="*/ 36 h 88"/>
                <a:gd name="T28" fmla="*/ 24 w 130"/>
                <a:gd name="T29" fmla="*/ 28 h 88"/>
                <a:gd name="T30" fmla="*/ 48 w 130"/>
                <a:gd name="T31" fmla="*/ 44 h 88"/>
                <a:gd name="T32" fmla="*/ 65 w 130"/>
                <a:gd name="T33" fmla="*/ 27 h 88"/>
                <a:gd name="T34" fmla="*/ 82 w 130"/>
                <a:gd name="T35" fmla="*/ 44 h 88"/>
                <a:gd name="T36" fmla="*/ 65 w 130"/>
                <a:gd name="T37" fmla="*/ 61 h 88"/>
                <a:gd name="T38" fmla="*/ 48 w 130"/>
                <a:gd name="T39" fmla="*/ 44 h 88"/>
                <a:gd name="T40" fmla="*/ 37 w 130"/>
                <a:gd name="T41" fmla="*/ 44 h 88"/>
                <a:gd name="T42" fmla="*/ 37 w 130"/>
                <a:gd name="T43" fmla="*/ 44 h 88"/>
                <a:gd name="T44" fmla="*/ 65 w 130"/>
                <a:gd name="T45" fmla="*/ 73 h 88"/>
                <a:gd name="T46" fmla="*/ 94 w 130"/>
                <a:gd name="T47" fmla="*/ 44 h 88"/>
                <a:gd name="T48" fmla="*/ 65 w 130"/>
                <a:gd name="T49" fmla="*/ 16 h 88"/>
                <a:gd name="T50" fmla="*/ 37 w 130"/>
                <a:gd name="T51" fmla="*/ 4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88">
                  <a:moveTo>
                    <a:pt x="24" y="28"/>
                  </a:moveTo>
                  <a:cubicBezTo>
                    <a:pt x="31" y="12"/>
                    <a:pt x="47" y="0"/>
                    <a:pt x="65" y="0"/>
                  </a:cubicBezTo>
                  <a:cubicBezTo>
                    <a:pt x="84" y="0"/>
                    <a:pt x="100" y="12"/>
                    <a:pt x="106" y="28"/>
                  </a:cubicBezTo>
                  <a:cubicBezTo>
                    <a:pt x="108" y="33"/>
                    <a:pt x="112" y="36"/>
                    <a:pt x="117" y="36"/>
                  </a:cubicBezTo>
                  <a:cubicBezTo>
                    <a:pt x="130" y="36"/>
                    <a:pt x="130" y="36"/>
                    <a:pt x="130" y="36"/>
                  </a:cubicBezTo>
                  <a:cubicBezTo>
                    <a:pt x="130" y="53"/>
                    <a:pt x="130" y="53"/>
                    <a:pt x="130" y="53"/>
                  </a:cubicBezTo>
                  <a:cubicBezTo>
                    <a:pt x="117" y="53"/>
                    <a:pt x="117" y="53"/>
                    <a:pt x="117" y="53"/>
                  </a:cubicBezTo>
                  <a:cubicBezTo>
                    <a:pt x="112" y="53"/>
                    <a:pt x="108" y="56"/>
                    <a:pt x="106" y="60"/>
                  </a:cubicBezTo>
                  <a:cubicBezTo>
                    <a:pt x="100" y="76"/>
                    <a:pt x="84" y="88"/>
                    <a:pt x="65" y="88"/>
                  </a:cubicBezTo>
                  <a:cubicBezTo>
                    <a:pt x="47" y="88"/>
                    <a:pt x="31" y="76"/>
                    <a:pt x="24" y="60"/>
                  </a:cubicBezTo>
                  <a:cubicBezTo>
                    <a:pt x="23" y="56"/>
                    <a:pt x="18" y="53"/>
                    <a:pt x="13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8" y="36"/>
                    <a:pt x="23" y="33"/>
                    <a:pt x="24" y="28"/>
                  </a:cubicBezTo>
                  <a:moveTo>
                    <a:pt x="48" y="44"/>
                  </a:moveTo>
                  <a:cubicBezTo>
                    <a:pt x="48" y="35"/>
                    <a:pt x="56" y="27"/>
                    <a:pt x="65" y="27"/>
                  </a:cubicBezTo>
                  <a:cubicBezTo>
                    <a:pt x="74" y="27"/>
                    <a:pt x="82" y="35"/>
                    <a:pt x="82" y="44"/>
                  </a:cubicBezTo>
                  <a:cubicBezTo>
                    <a:pt x="82" y="53"/>
                    <a:pt x="74" y="61"/>
                    <a:pt x="65" y="61"/>
                  </a:cubicBezTo>
                  <a:cubicBezTo>
                    <a:pt x="56" y="61"/>
                    <a:pt x="48" y="53"/>
                    <a:pt x="48" y="44"/>
                  </a:cubicBezTo>
                  <a:moveTo>
                    <a:pt x="37" y="44"/>
                  </a:moveTo>
                  <a:cubicBezTo>
                    <a:pt x="37" y="44"/>
                    <a:pt x="37" y="44"/>
                    <a:pt x="37" y="44"/>
                  </a:cubicBezTo>
                  <a:cubicBezTo>
                    <a:pt x="37" y="60"/>
                    <a:pt x="49" y="73"/>
                    <a:pt x="65" y="73"/>
                  </a:cubicBezTo>
                  <a:cubicBezTo>
                    <a:pt x="81" y="73"/>
                    <a:pt x="94" y="60"/>
                    <a:pt x="94" y="44"/>
                  </a:cubicBezTo>
                  <a:cubicBezTo>
                    <a:pt x="94" y="28"/>
                    <a:pt x="81" y="16"/>
                    <a:pt x="65" y="16"/>
                  </a:cubicBezTo>
                  <a:cubicBezTo>
                    <a:pt x="49" y="16"/>
                    <a:pt x="37" y="28"/>
                    <a:pt x="37" y="4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26" name="Freeform 120"/>
            <p:cNvSpPr>
              <a:spLocks/>
            </p:cNvSpPr>
            <p:nvPr/>
          </p:nvSpPr>
          <p:spPr bwMode="auto">
            <a:xfrm>
              <a:off x="3618" y="1788"/>
              <a:ext cx="122" cy="152"/>
            </a:xfrm>
            <a:custGeom>
              <a:avLst/>
              <a:gdLst>
                <a:gd name="T0" fmla="*/ 54 w 69"/>
                <a:gd name="T1" fmla="*/ 44 h 86"/>
                <a:gd name="T2" fmla="*/ 54 w 69"/>
                <a:gd name="T3" fmla="*/ 35 h 86"/>
                <a:gd name="T4" fmla="*/ 34 w 69"/>
                <a:gd name="T5" fmla="*/ 16 h 86"/>
                <a:gd name="T6" fmla="*/ 15 w 69"/>
                <a:gd name="T7" fmla="*/ 35 h 86"/>
                <a:gd name="T8" fmla="*/ 15 w 69"/>
                <a:gd name="T9" fmla="*/ 86 h 86"/>
                <a:gd name="T10" fmla="*/ 0 w 69"/>
                <a:gd name="T11" fmla="*/ 86 h 86"/>
                <a:gd name="T12" fmla="*/ 0 w 69"/>
                <a:gd name="T13" fmla="*/ 35 h 86"/>
                <a:gd name="T14" fmla="*/ 34 w 69"/>
                <a:gd name="T15" fmla="*/ 0 h 86"/>
                <a:gd name="T16" fmla="*/ 69 w 69"/>
                <a:gd name="T17" fmla="*/ 35 h 86"/>
                <a:gd name="T18" fmla="*/ 69 w 69"/>
                <a:gd name="T19" fmla="*/ 86 h 86"/>
                <a:gd name="T20" fmla="*/ 54 w 69"/>
                <a:gd name="T21" fmla="*/ 86 h 86"/>
                <a:gd name="T22" fmla="*/ 54 w 69"/>
                <a:gd name="T23" fmla="*/ 59 h 86"/>
                <a:gd name="T24" fmla="*/ 20 w 69"/>
                <a:gd name="T25" fmla="*/ 59 h 86"/>
                <a:gd name="T26" fmla="*/ 20 w 69"/>
                <a:gd name="T27" fmla="*/ 44 h 86"/>
                <a:gd name="T28" fmla="*/ 54 w 69"/>
                <a:gd name="T29" fmla="*/ 4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9" h="86">
                  <a:moveTo>
                    <a:pt x="54" y="44"/>
                  </a:moveTo>
                  <a:cubicBezTo>
                    <a:pt x="54" y="35"/>
                    <a:pt x="54" y="35"/>
                    <a:pt x="54" y="35"/>
                  </a:cubicBezTo>
                  <a:cubicBezTo>
                    <a:pt x="54" y="24"/>
                    <a:pt x="45" y="16"/>
                    <a:pt x="34" y="16"/>
                  </a:cubicBezTo>
                  <a:cubicBezTo>
                    <a:pt x="24" y="16"/>
                    <a:pt x="15" y="24"/>
                    <a:pt x="15" y="35"/>
                  </a:cubicBezTo>
                  <a:cubicBezTo>
                    <a:pt x="15" y="86"/>
                    <a:pt x="15" y="86"/>
                    <a:pt x="15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6"/>
                    <a:pt x="15" y="0"/>
                    <a:pt x="34" y="0"/>
                  </a:cubicBezTo>
                  <a:cubicBezTo>
                    <a:pt x="54" y="0"/>
                    <a:pt x="69" y="16"/>
                    <a:pt x="69" y="35"/>
                  </a:cubicBezTo>
                  <a:cubicBezTo>
                    <a:pt x="69" y="86"/>
                    <a:pt x="69" y="86"/>
                    <a:pt x="69" y="86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59"/>
                    <a:pt x="54" y="59"/>
                    <a:pt x="54" y="59"/>
                  </a:cubicBezTo>
                  <a:cubicBezTo>
                    <a:pt x="20" y="59"/>
                    <a:pt x="20" y="59"/>
                    <a:pt x="20" y="59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54" y="44"/>
                    <a:pt x="54" y="44"/>
                    <a:pt x="54" y="4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0362232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818000" y="348716"/>
            <a:ext cx="10170000" cy="890861"/>
          </a:xfrm>
        </p:spPr>
        <p:txBody>
          <a:bodyPr anchor="ctr" anchorCtr="0">
            <a:noAutofit/>
          </a:bodyPr>
          <a:lstStyle>
            <a:lvl1pPr>
              <a:defRPr sz="2750" b="0">
                <a:solidFill>
                  <a:schemeClr val="accent1"/>
                </a:solidFill>
              </a:defRPr>
            </a:lvl1pPr>
          </a:lstStyle>
          <a:p>
            <a:r>
              <a:rPr lang="en-GB" noProof="0" dirty="0"/>
              <a:t>Heading Verdana regular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7B3FD5CE-A3B4-4581-86E7-2B72FE12CCC4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grpSp>
        <p:nvGrpSpPr>
          <p:cNvPr id="5" name="Group 100"/>
          <p:cNvGrpSpPr>
            <a:grpSpLocks noChangeAspect="1"/>
          </p:cNvGrpSpPr>
          <p:nvPr userDrawn="1"/>
        </p:nvGrpSpPr>
        <p:grpSpPr bwMode="auto">
          <a:xfrm>
            <a:off x="319087" y="319088"/>
            <a:ext cx="950119" cy="950119"/>
            <a:chOff x="3360" y="1680"/>
            <a:chExt cx="962" cy="962"/>
          </a:xfrm>
        </p:grpSpPr>
        <p:sp>
          <p:nvSpPr>
            <p:cNvPr id="7" name="Rectangle 101"/>
            <p:cNvSpPr>
              <a:spLocks noChangeArrowheads="1"/>
            </p:cNvSpPr>
            <p:nvPr/>
          </p:nvSpPr>
          <p:spPr bwMode="auto">
            <a:xfrm>
              <a:off x="3360" y="1680"/>
              <a:ext cx="962" cy="9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8" name="Rectangle 102"/>
            <p:cNvSpPr>
              <a:spLocks noChangeArrowheads="1"/>
            </p:cNvSpPr>
            <p:nvPr/>
          </p:nvSpPr>
          <p:spPr bwMode="auto">
            <a:xfrm>
              <a:off x="3390" y="2311"/>
              <a:ext cx="902" cy="30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9" name="Rectangle 103"/>
            <p:cNvSpPr>
              <a:spLocks noChangeArrowheads="1"/>
            </p:cNvSpPr>
            <p:nvPr/>
          </p:nvSpPr>
          <p:spPr bwMode="auto">
            <a:xfrm>
              <a:off x="3390" y="1710"/>
              <a:ext cx="902" cy="60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0" name="Freeform 104"/>
            <p:cNvSpPr>
              <a:spLocks/>
            </p:cNvSpPr>
            <p:nvPr/>
          </p:nvSpPr>
          <p:spPr bwMode="auto">
            <a:xfrm>
              <a:off x="3685" y="2474"/>
              <a:ext cx="52" cy="74"/>
            </a:xfrm>
            <a:custGeom>
              <a:avLst/>
              <a:gdLst>
                <a:gd name="T0" fmla="*/ 17 w 29"/>
                <a:gd name="T1" fmla="*/ 42 h 42"/>
                <a:gd name="T2" fmla="*/ 12 w 29"/>
                <a:gd name="T3" fmla="*/ 42 h 42"/>
                <a:gd name="T4" fmla="*/ 0 w 29"/>
                <a:gd name="T5" fmla="*/ 0 h 42"/>
                <a:gd name="T6" fmla="*/ 6 w 29"/>
                <a:gd name="T7" fmla="*/ 0 h 42"/>
                <a:gd name="T8" fmla="*/ 13 w 29"/>
                <a:gd name="T9" fmla="*/ 30 h 42"/>
                <a:gd name="T10" fmla="*/ 15 w 29"/>
                <a:gd name="T11" fmla="*/ 35 h 42"/>
                <a:gd name="T12" fmla="*/ 15 w 29"/>
                <a:gd name="T13" fmla="*/ 35 h 42"/>
                <a:gd name="T14" fmla="*/ 16 w 29"/>
                <a:gd name="T15" fmla="*/ 30 h 42"/>
                <a:gd name="T16" fmla="*/ 24 w 29"/>
                <a:gd name="T17" fmla="*/ 0 h 42"/>
                <a:gd name="T18" fmla="*/ 29 w 29"/>
                <a:gd name="T19" fmla="*/ 0 h 42"/>
                <a:gd name="T20" fmla="*/ 17 w 29"/>
                <a:gd name="T21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" h="42">
                  <a:moveTo>
                    <a:pt x="17" y="42"/>
                  </a:moveTo>
                  <a:cubicBezTo>
                    <a:pt x="12" y="42"/>
                    <a:pt x="12" y="42"/>
                    <a:pt x="12" y="4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2"/>
                    <a:pt x="15" y="35"/>
                    <a:pt x="15" y="35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5"/>
                    <a:pt x="15" y="32"/>
                    <a:pt x="16" y="3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17" y="42"/>
                    <a:pt x="17" y="42"/>
                    <a:pt x="17" y="4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1" name="Freeform 105"/>
            <p:cNvSpPr>
              <a:spLocks noEditPoints="1"/>
            </p:cNvSpPr>
            <p:nvPr/>
          </p:nvSpPr>
          <p:spPr bwMode="auto">
            <a:xfrm>
              <a:off x="3745" y="2469"/>
              <a:ext cx="13" cy="79"/>
            </a:xfrm>
            <a:custGeom>
              <a:avLst/>
              <a:gdLst>
                <a:gd name="T0" fmla="*/ 3 w 7"/>
                <a:gd name="T1" fmla="*/ 6 h 45"/>
                <a:gd name="T2" fmla="*/ 0 w 7"/>
                <a:gd name="T3" fmla="*/ 3 h 45"/>
                <a:gd name="T4" fmla="*/ 3 w 7"/>
                <a:gd name="T5" fmla="*/ 0 h 45"/>
                <a:gd name="T6" fmla="*/ 7 w 7"/>
                <a:gd name="T7" fmla="*/ 3 h 45"/>
                <a:gd name="T8" fmla="*/ 3 w 7"/>
                <a:gd name="T9" fmla="*/ 6 h 45"/>
                <a:gd name="T10" fmla="*/ 1 w 7"/>
                <a:gd name="T11" fmla="*/ 12 h 45"/>
                <a:gd name="T12" fmla="*/ 6 w 7"/>
                <a:gd name="T13" fmla="*/ 12 h 45"/>
                <a:gd name="T14" fmla="*/ 6 w 7"/>
                <a:gd name="T15" fmla="*/ 45 h 45"/>
                <a:gd name="T16" fmla="*/ 1 w 7"/>
                <a:gd name="T17" fmla="*/ 45 h 45"/>
                <a:gd name="T18" fmla="*/ 1 w 7"/>
                <a:gd name="T19" fmla="*/ 1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45">
                  <a:moveTo>
                    <a:pt x="3" y="6"/>
                  </a:moveTo>
                  <a:cubicBezTo>
                    <a:pt x="2" y="6"/>
                    <a:pt x="0" y="5"/>
                    <a:pt x="0" y="3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5" y="0"/>
                    <a:pt x="7" y="2"/>
                    <a:pt x="7" y="3"/>
                  </a:cubicBezTo>
                  <a:cubicBezTo>
                    <a:pt x="7" y="5"/>
                    <a:pt x="5" y="6"/>
                    <a:pt x="3" y="6"/>
                  </a:cubicBezTo>
                  <a:moveTo>
                    <a:pt x="1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1" y="45"/>
                    <a:pt x="1" y="45"/>
                    <a:pt x="1" y="45"/>
                  </a:cubicBezTo>
                  <a:lnTo>
                    <a:pt x="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2" name="Freeform 106"/>
            <p:cNvSpPr>
              <a:spLocks/>
            </p:cNvSpPr>
            <p:nvPr/>
          </p:nvSpPr>
          <p:spPr bwMode="auto">
            <a:xfrm>
              <a:off x="3768" y="2490"/>
              <a:ext cx="34" cy="58"/>
            </a:xfrm>
            <a:custGeom>
              <a:avLst/>
              <a:gdLst>
                <a:gd name="T0" fmla="*/ 8 w 19"/>
                <a:gd name="T1" fmla="*/ 33 h 33"/>
                <a:gd name="T2" fmla="*/ 0 w 19"/>
                <a:gd name="T3" fmla="*/ 31 h 33"/>
                <a:gd name="T4" fmla="*/ 1 w 19"/>
                <a:gd name="T5" fmla="*/ 28 h 33"/>
                <a:gd name="T6" fmla="*/ 8 w 19"/>
                <a:gd name="T7" fmla="*/ 29 h 33"/>
                <a:gd name="T8" fmla="*/ 14 w 19"/>
                <a:gd name="T9" fmla="*/ 24 h 33"/>
                <a:gd name="T10" fmla="*/ 8 w 19"/>
                <a:gd name="T11" fmla="*/ 18 h 33"/>
                <a:gd name="T12" fmla="*/ 1 w 19"/>
                <a:gd name="T13" fmla="*/ 9 h 33"/>
                <a:gd name="T14" fmla="*/ 10 w 19"/>
                <a:gd name="T15" fmla="*/ 0 h 33"/>
                <a:gd name="T16" fmla="*/ 18 w 19"/>
                <a:gd name="T17" fmla="*/ 2 h 33"/>
                <a:gd name="T18" fmla="*/ 17 w 19"/>
                <a:gd name="T19" fmla="*/ 5 h 33"/>
                <a:gd name="T20" fmla="*/ 11 w 19"/>
                <a:gd name="T21" fmla="*/ 3 h 33"/>
                <a:gd name="T22" fmla="*/ 6 w 19"/>
                <a:gd name="T23" fmla="*/ 8 h 33"/>
                <a:gd name="T24" fmla="*/ 11 w 19"/>
                <a:gd name="T25" fmla="*/ 14 h 33"/>
                <a:gd name="T26" fmla="*/ 19 w 19"/>
                <a:gd name="T27" fmla="*/ 24 h 33"/>
                <a:gd name="T28" fmla="*/ 8 w 19"/>
                <a:gd name="T2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" h="33">
                  <a:moveTo>
                    <a:pt x="8" y="33"/>
                  </a:moveTo>
                  <a:cubicBezTo>
                    <a:pt x="5" y="33"/>
                    <a:pt x="2" y="32"/>
                    <a:pt x="0" y="31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3" y="29"/>
                    <a:pt x="5" y="29"/>
                    <a:pt x="8" y="29"/>
                  </a:cubicBezTo>
                  <a:cubicBezTo>
                    <a:pt x="11" y="29"/>
                    <a:pt x="14" y="27"/>
                    <a:pt x="14" y="24"/>
                  </a:cubicBezTo>
                  <a:cubicBezTo>
                    <a:pt x="14" y="21"/>
                    <a:pt x="12" y="19"/>
                    <a:pt x="8" y="18"/>
                  </a:cubicBezTo>
                  <a:cubicBezTo>
                    <a:pt x="2" y="15"/>
                    <a:pt x="1" y="12"/>
                    <a:pt x="1" y="9"/>
                  </a:cubicBezTo>
                  <a:cubicBezTo>
                    <a:pt x="1" y="4"/>
                    <a:pt x="5" y="0"/>
                    <a:pt x="10" y="0"/>
                  </a:cubicBezTo>
                  <a:cubicBezTo>
                    <a:pt x="14" y="0"/>
                    <a:pt x="16" y="1"/>
                    <a:pt x="18" y="2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6" y="4"/>
                    <a:pt x="14" y="3"/>
                    <a:pt x="11" y="3"/>
                  </a:cubicBezTo>
                  <a:cubicBezTo>
                    <a:pt x="8" y="3"/>
                    <a:pt x="6" y="6"/>
                    <a:pt x="6" y="8"/>
                  </a:cubicBezTo>
                  <a:cubicBezTo>
                    <a:pt x="6" y="12"/>
                    <a:pt x="8" y="13"/>
                    <a:pt x="11" y="14"/>
                  </a:cubicBezTo>
                  <a:cubicBezTo>
                    <a:pt x="18" y="17"/>
                    <a:pt x="19" y="20"/>
                    <a:pt x="19" y="24"/>
                  </a:cubicBezTo>
                  <a:cubicBezTo>
                    <a:pt x="19" y="29"/>
                    <a:pt x="15" y="33"/>
                    <a:pt x="8" y="3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3" name="Freeform 107"/>
            <p:cNvSpPr>
              <a:spLocks noEditPoints="1"/>
            </p:cNvSpPr>
            <p:nvPr/>
          </p:nvSpPr>
          <p:spPr bwMode="auto">
            <a:xfrm>
              <a:off x="3814" y="2469"/>
              <a:ext cx="11" cy="79"/>
            </a:xfrm>
            <a:custGeom>
              <a:avLst/>
              <a:gdLst>
                <a:gd name="T0" fmla="*/ 3 w 6"/>
                <a:gd name="T1" fmla="*/ 6 h 45"/>
                <a:gd name="T2" fmla="*/ 0 w 6"/>
                <a:gd name="T3" fmla="*/ 3 h 45"/>
                <a:gd name="T4" fmla="*/ 3 w 6"/>
                <a:gd name="T5" fmla="*/ 0 h 45"/>
                <a:gd name="T6" fmla="*/ 6 w 6"/>
                <a:gd name="T7" fmla="*/ 3 h 45"/>
                <a:gd name="T8" fmla="*/ 3 w 6"/>
                <a:gd name="T9" fmla="*/ 6 h 45"/>
                <a:gd name="T10" fmla="*/ 1 w 6"/>
                <a:gd name="T11" fmla="*/ 12 h 45"/>
                <a:gd name="T12" fmla="*/ 6 w 6"/>
                <a:gd name="T13" fmla="*/ 12 h 45"/>
                <a:gd name="T14" fmla="*/ 6 w 6"/>
                <a:gd name="T15" fmla="*/ 45 h 45"/>
                <a:gd name="T16" fmla="*/ 1 w 6"/>
                <a:gd name="T17" fmla="*/ 45 h 45"/>
                <a:gd name="T18" fmla="*/ 1 w 6"/>
                <a:gd name="T19" fmla="*/ 1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45">
                  <a:moveTo>
                    <a:pt x="3" y="6"/>
                  </a:moveTo>
                  <a:cubicBezTo>
                    <a:pt x="1" y="6"/>
                    <a:pt x="0" y="5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6" y="2"/>
                    <a:pt x="6" y="3"/>
                  </a:cubicBezTo>
                  <a:cubicBezTo>
                    <a:pt x="6" y="5"/>
                    <a:pt x="5" y="6"/>
                    <a:pt x="3" y="6"/>
                  </a:cubicBezTo>
                  <a:moveTo>
                    <a:pt x="1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1" y="45"/>
                    <a:pt x="1" y="45"/>
                    <a:pt x="1" y="45"/>
                  </a:cubicBezTo>
                  <a:lnTo>
                    <a:pt x="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4" name="Freeform 108"/>
            <p:cNvSpPr>
              <a:spLocks noEditPoints="1"/>
            </p:cNvSpPr>
            <p:nvPr/>
          </p:nvSpPr>
          <p:spPr bwMode="auto">
            <a:xfrm>
              <a:off x="3841" y="2465"/>
              <a:ext cx="42" cy="83"/>
            </a:xfrm>
            <a:custGeom>
              <a:avLst/>
              <a:gdLst>
                <a:gd name="T0" fmla="*/ 9 w 24"/>
                <a:gd name="T1" fmla="*/ 47 h 47"/>
                <a:gd name="T2" fmla="*/ 0 w 24"/>
                <a:gd name="T3" fmla="*/ 45 h 47"/>
                <a:gd name="T4" fmla="*/ 0 w 24"/>
                <a:gd name="T5" fmla="*/ 0 h 47"/>
                <a:gd name="T6" fmla="*/ 5 w 24"/>
                <a:gd name="T7" fmla="*/ 0 h 47"/>
                <a:gd name="T8" fmla="*/ 5 w 24"/>
                <a:gd name="T9" fmla="*/ 16 h 47"/>
                <a:gd name="T10" fmla="*/ 11 w 24"/>
                <a:gd name="T11" fmla="*/ 14 h 47"/>
                <a:gd name="T12" fmla="*/ 24 w 24"/>
                <a:gd name="T13" fmla="*/ 30 h 47"/>
                <a:gd name="T14" fmla="*/ 9 w 24"/>
                <a:gd name="T15" fmla="*/ 47 h 47"/>
                <a:gd name="T16" fmla="*/ 10 w 24"/>
                <a:gd name="T17" fmla="*/ 17 h 47"/>
                <a:gd name="T18" fmla="*/ 5 w 24"/>
                <a:gd name="T19" fmla="*/ 18 h 47"/>
                <a:gd name="T20" fmla="*/ 5 w 24"/>
                <a:gd name="T21" fmla="*/ 43 h 47"/>
                <a:gd name="T22" fmla="*/ 9 w 24"/>
                <a:gd name="T23" fmla="*/ 44 h 47"/>
                <a:gd name="T24" fmla="*/ 19 w 24"/>
                <a:gd name="T25" fmla="*/ 30 h 47"/>
                <a:gd name="T26" fmla="*/ 10 w 24"/>
                <a:gd name="T27" fmla="*/ 1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" h="47">
                  <a:moveTo>
                    <a:pt x="9" y="47"/>
                  </a:moveTo>
                  <a:cubicBezTo>
                    <a:pt x="5" y="47"/>
                    <a:pt x="2" y="46"/>
                    <a:pt x="0" y="4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6" y="15"/>
                    <a:pt x="8" y="14"/>
                    <a:pt x="11" y="14"/>
                  </a:cubicBezTo>
                  <a:cubicBezTo>
                    <a:pt x="19" y="14"/>
                    <a:pt x="24" y="20"/>
                    <a:pt x="24" y="30"/>
                  </a:cubicBezTo>
                  <a:cubicBezTo>
                    <a:pt x="24" y="40"/>
                    <a:pt x="19" y="47"/>
                    <a:pt x="9" y="47"/>
                  </a:cubicBezTo>
                  <a:moveTo>
                    <a:pt x="10" y="17"/>
                  </a:moveTo>
                  <a:cubicBezTo>
                    <a:pt x="8" y="17"/>
                    <a:pt x="6" y="18"/>
                    <a:pt x="5" y="18"/>
                  </a:cubicBezTo>
                  <a:cubicBezTo>
                    <a:pt x="5" y="43"/>
                    <a:pt x="5" y="43"/>
                    <a:pt x="5" y="43"/>
                  </a:cubicBezTo>
                  <a:cubicBezTo>
                    <a:pt x="6" y="44"/>
                    <a:pt x="8" y="44"/>
                    <a:pt x="9" y="44"/>
                  </a:cubicBezTo>
                  <a:cubicBezTo>
                    <a:pt x="16" y="44"/>
                    <a:pt x="19" y="38"/>
                    <a:pt x="19" y="30"/>
                  </a:cubicBezTo>
                  <a:cubicBezTo>
                    <a:pt x="19" y="23"/>
                    <a:pt x="16" y="17"/>
                    <a:pt x="10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5" name="Rectangle 109"/>
            <p:cNvSpPr>
              <a:spLocks noChangeArrowheads="1"/>
            </p:cNvSpPr>
            <p:nvPr/>
          </p:nvSpPr>
          <p:spPr bwMode="auto">
            <a:xfrm>
              <a:off x="3897" y="2465"/>
              <a:ext cx="9" cy="8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6" name="Freeform 110"/>
            <p:cNvSpPr>
              <a:spLocks/>
            </p:cNvSpPr>
            <p:nvPr/>
          </p:nvSpPr>
          <p:spPr bwMode="auto">
            <a:xfrm>
              <a:off x="3917" y="2490"/>
              <a:ext cx="46" cy="81"/>
            </a:xfrm>
            <a:custGeom>
              <a:avLst/>
              <a:gdLst>
                <a:gd name="T0" fmla="*/ 11 w 26"/>
                <a:gd name="T1" fmla="*/ 46 h 46"/>
                <a:gd name="T2" fmla="*/ 6 w 26"/>
                <a:gd name="T3" fmla="*/ 46 h 46"/>
                <a:gd name="T4" fmla="*/ 11 w 26"/>
                <a:gd name="T5" fmla="*/ 33 h 46"/>
                <a:gd name="T6" fmla="*/ 0 w 26"/>
                <a:gd name="T7" fmla="*/ 0 h 46"/>
                <a:gd name="T8" fmla="*/ 6 w 26"/>
                <a:gd name="T9" fmla="*/ 0 h 46"/>
                <a:gd name="T10" fmla="*/ 13 w 26"/>
                <a:gd name="T11" fmla="*/ 24 h 46"/>
                <a:gd name="T12" fmla="*/ 13 w 26"/>
                <a:gd name="T13" fmla="*/ 28 h 46"/>
                <a:gd name="T14" fmla="*/ 14 w 26"/>
                <a:gd name="T15" fmla="*/ 28 h 46"/>
                <a:gd name="T16" fmla="*/ 14 w 26"/>
                <a:gd name="T17" fmla="*/ 24 h 46"/>
                <a:gd name="T18" fmla="*/ 21 w 26"/>
                <a:gd name="T19" fmla="*/ 0 h 46"/>
                <a:gd name="T20" fmla="*/ 26 w 26"/>
                <a:gd name="T21" fmla="*/ 0 h 46"/>
                <a:gd name="T22" fmla="*/ 11 w 26"/>
                <a:gd name="T2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" h="46">
                  <a:moveTo>
                    <a:pt x="11" y="46"/>
                  </a:moveTo>
                  <a:cubicBezTo>
                    <a:pt x="6" y="46"/>
                    <a:pt x="6" y="46"/>
                    <a:pt x="6" y="46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6"/>
                    <a:pt x="13" y="28"/>
                    <a:pt x="13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28"/>
                    <a:pt x="14" y="26"/>
                    <a:pt x="14" y="24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1" y="46"/>
                    <a:pt x="11" y="46"/>
                    <a:pt x="11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7" name="Freeform 111"/>
            <p:cNvSpPr>
              <a:spLocks/>
            </p:cNvSpPr>
            <p:nvPr/>
          </p:nvSpPr>
          <p:spPr bwMode="auto">
            <a:xfrm>
              <a:off x="3998" y="2490"/>
              <a:ext cx="46" cy="81"/>
            </a:xfrm>
            <a:custGeom>
              <a:avLst/>
              <a:gdLst>
                <a:gd name="T0" fmla="*/ 11 w 26"/>
                <a:gd name="T1" fmla="*/ 46 h 46"/>
                <a:gd name="T2" fmla="*/ 6 w 26"/>
                <a:gd name="T3" fmla="*/ 46 h 46"/>
                <a:gd name="T4" fmla="*/ 11 w 26"/>
                <a:gd name="T5" fmla="*/ 33 h 46"/>
                <a:gd name="T6" fmla="*/ 0 w 26"/>
                <a:gd name="T7" fmla="*/ 0 h 46"/>
                <a:gd name="T8" fmla="*/ 6 w 26"/>
                <a:gd name="T9" fmla="*/ 0 h 46"/>
                <a:gd name="T10" fmla="*/ 12 w 26"/>
                <a:gd name="T11" fmla="*/ 24 h 46"/>
                <a:gd name="T12" fmla="*/ 13 w 26"/>
                <a:gd name="T13" fmla="*/ 28 h 46"/>
                <a:gd name="T14" fmla="*/ 13 w 26"/>
                <a:gd name="T15" fmla="*/ 28 h 46"/>
                <a:gd name="T16" fmla="*/ 14 w 26"/>
                <a:gd name="T17" fmla="*/ 24 h 46"/>
                <a:gd name="T18" fmla="*/ 21 w 26"/>
                <a:gd name="T19" fmla="*/ 0 h 46"/>
                <a:gd name="T20" fmla="*/ 26 w 26"/>
                <a:gd name="T21" fmla="*/ 0 h 46"/>
                <a:gd name="T22" fmla="*/ 11 w 26"/>
                <a:gd name="T2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" h="46">
                  <a:moveTo>
                    <a:pt x="11" y="46"/>
                  </a:moveTo>
                  <a:cubicBezTo>
                    <a:pt x="6" y="46"/>
                    <a:pt x="6" y="46"/>
                    <a:pt x="6" y="46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3" y="26"/>
                    <a:pt x="13" y="28"/>
                    <a:pt x="13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8"/>
                    <a:pt x="14" y="26"/>
                    <a:pt x="14" y="24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1" y="46"/>
                    <a:pt x="11" y="46"/>
                    <a:pt x="11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8" name="Freeform 112"/>
            <p:cNvSpPr>
              <a:spLocks noEditPoints="1"/>
            </p:cNvSpPr>
            <p:nvPr/>
          </p:nvSpPr>
          <p:spPr bwMode="auto">
            <a:xfrm>
              <a:off x="4051" y="2490"/>
              <a:ext cx="44" cy="58"/>
            </a:xfrm>
            <a:custGeom>
              <a:avLst/>
              <a:gdLst>
                <a:gd name="T0" fmla="*/ 13 w 25"/>
                <a:gd name="T1" fmla="*/ 33 h 33"/>
                <a:gd name="T2" fmla="*/ 0 w 25"/>
                <a:gd name="T3" fmla="*/ 17 h 33"/>
                <a:gd name="T4" fmla="*/ 13 w 25"/>
                <a:gd name="T5" fmla="*/ 0 h 33"/>
                <a:gd name="T6" fmla="*/ 25 w 25"/>
                <a:gd name="T7" fmla="*/ 17 h 33"/>
                <a:gd name="T8" fmla="*/ 13 w 25"/>
                <a:gd name="T9" fmla="*/ 33 h 33"/>
                <a:gd name="T10" fmla="*/ 13 w 25"/>
                <a:gd name="T11" fmla="*/ 3 h 33"/>
                <a:gd name="T12" fmla="*/ 5 w 25"/>
                <a:gd name="T13" fmla="*/ 17 h 33"/>
                <a:gd name="T14" fmla="*/ 13 w 25"/>
                <a:gd name="T15" fmla="*/ 30 h 33"/>
                <a:gd name="T16" fmla="*/ 20 w 25"/>
                <a:gd name="T17" fmla="*/ 17 h 33"/>
                <a:gd name="T18" fmla="*/ 13 w 25"/>
                <a:gd name="T1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33">
                  <a:moveTo>
                    <a:pt x="13" y="33"/>
                  </a:moveTo>
                  <a:cubicBezTo>
                    <a:pt x="4" y="33"/>
                    <a:pt x="0" y="26"/>
                    <a:pt x="0" y="17"/>
                  </a:cubicBezTo>
                  <a:cubicBezTo>
                    <a:pt x="0" y="7"/>
                    <a:pt x="4" y="0"/>
                    <a:pt x="13" y="0"/>
                  </a:cubicBezTo>
                  <a:cubicBezTo>
                    <a:pt x="22" y="0"/>
                    <a:pt x="25" y="7"/>
                    <a:pt x="25" y="17"/>
                  </a:cubicBezTo>
                  <a:cubicBezTo>
                    <a:pt x="25" y="26"/>
                    <a:pt x="21" y="33"/>
                    <a:pt x="13" y="33"/>
                  </a:cubicBezTo>
                  <a:moveTo>
                    <a:pt x="13" y="3"/>
                  </a:moveTo>
                  <a:cubicBezTo>
                    <a:pt x="7" y="3"/>
                    <a:pt x="5" y="10"/>
                    <a:pt x="5" y="17"/>
                  </a:cubicBezTo>
                  <a:cubicBezTo>
                    <a:pt x="5" y="23"/>
                    <a:pt x="7" y="30"/>
                    <a:pt x="13" y="30"/>
                  </a:cubicBezTo>
                  <a:cubicBezTo>
                    <a:pt x="19" y="30"/>
                    <a:pt x="20" y="23"/>
                    <a:pt x="20" y="17"/>
                  </a:cubicBezTo>
                  <a:cubicBezTo>
                    <a:pt x="20" y="10"/>
                    <a:pt x="19" y="3"/>
                    <a:pt x="13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9" name="Freeform 113"/>
            <p:cNvSpPr>
              <a:spLocks/>
            </p:cNvSpPr>
            <p:nvPr/>
          </p:nvSpPr>
          <p:spPr bwMode="auto">
            <a:xfrm>
              <a:off x="4110" y="2490"/>
              <a:ext cx="39" cy="58"/>
            </a:xfrm>
            <a:custGeom>
              <a:avLst/>
              <a:gdLst>
                <a:gd name="T0" fmla="*/ 11 w 22"/>
                <a:gd name="T1" fmla="*/ 33 h 33"/>
                <a:gd name="T2" fmla="*/ 0 w 22"/>
                <a:gd name="T3" fmla="*/ 23 h 33"/>
                <a:gd name="T4" fmla="*/ 0 w 22"/>
                <a:gd name="T5" fmla="*/ 0 h 33"/>
                <a:gd name="T6" fmla="*/ 5 w 22"/>
                <a:gd name="T7" fmla="*/ 0 h 33"/>
                <a:gd name="T8" fmla="*/ 5 w 22"/>
                <a:gd name="T9" fmla="*/ 23 h 33"/>
                <a:gd name="T10" fmla="*/ 11 w 22"/>
                <a:gd name="T11" fmla="*/ 30 h 33"/>
                <a:gd name="T12" fmla="*/ 17 w 22"/>
                <a:gd name="T13" fmla="*/ 28 h 33"/>
                <a:gd name="T14" fmla="*/ 17 w 22"/>
                <a:gd name="T15" fmla="*/ 0 h 33"/>
                <a:gd name="T16" fmla="*/ 22 w 22"/>
                <a:gd name="T17" fmla="*/ 0 h 33"/>
                <a:gd name="T18" fmla="*/ 22 w 22"/>
                <a:gd name="T19" fmla="*/ 31 h 33"/>
                <a:gd name="T20" fmla="*/ 11 w 22"/>
                <a:gd name="T21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33">
                  <a:moveTo>
                    <a:pt x="11" y="33"/>
                  </a:moveTo>
                  <a:cubicBezTo>
                    <a:pt x="3" y="33"/>
                    <a:pt x="0" y="29"/>
                    <a:pt x="0" y="2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7"/>
                    <a:pt x="7" y="30"/>
                    <a:pt x="11" y="30"/>
                  </a:cubicBezTo>
                  <a:cubicBezTo>
                    <a:pt x="14" y="30"/>
                    <a:pt x="16" y="29"/>
                    <a:pt x="17" y="28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0" y="32"/>
                    <a:pt x="16" y="33"/>
                    <a:pt x="11" y="3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20" name="Freeform 114"/>
            <p:cNvSpPr>
              <a:spLocks/>
            </p:cNvSpPr>
            <p:nvPr/>
          </p:nvSpPr>
          <p:spPr bwMode="auto">
            <a:xfrm>
              <a:off x="4164" y="2490"/>
              <a:ext cx="25" cy="58"/>
            </a:xfrm>
            <a:custGeom>
              <a:avLst/>
              <a:gdLst>
                <a:gd name="T0" fmla="*/ 13 w 14"/>
                <a:gd name="T1" fmla="*/ 4 h 33"/>
                <a:gd name="T2" fmla="*/ 5 w 14"/>
                <a:gd name="T3" fmla="*/ 5 h 33"/>
                <a:gd name="T4" fmla="*/ 5 w 14"/>
                <a:gd name="T5" fmla="*/ 33 h 33"/>
                <a:gd name="T6" fmla="*/ 0 w 14"/>
                <a:gd name="T7" fmla="*/ 33 h 33"/>
                <a:gd name="T8" fmla="*/ 0 w 14"/>
                <a:gd name="T9" fmla="*/ 2 h 33"/>
                <a:gd name="T10" fmla="*/ 14 w 14"/>
                <a:gd name="T11" fmla="*/ 0 h 33"/>
                <a:gd name="T12" fmla="*/ 13 w 14"/>
                <a:gd name="T13" fmla="*/ 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3">
                  <a:moveTo>
                    <a:pt x="13" y="4"/>
                  </a:moveTo>
                  <a:cubicBezTo>
                    <a:pt x="10" y="3"/>
                    <a:pt x="7" y="3"/>
                    <a:pt x="5" y="5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1"/>
                    <a:pt x="6" y="0"/>
                    <a:pt x="14" y="0"/>
                  </a:cubicBezTo>
                  <a:cubicBezTo>
                    <a:pt x="13" y="4"/>
                    <a:pt x="13" y="4"/>
                    <a:pt x="13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21" name="Freeform 115"/>
            <p:cNvSpPr>
              <a:spLocks/>
            </p:cNvSpPr>
            <p:nvPr/>
          </p:nvSpPr>
          <p:spPr bwMode="auto">
            <a:xfrm>
              <a:off x="4194" y="2490"/>
              <a:ext cx="34" cy="58"/>
            </a:xfrm>
            <a:custGeom>
              <a:avLst/>
              <a:gdLst>
                <a:gd name="T0" fmla="*/ 9 w 19"/>
                <a:gd name="T1" fmla="*/ 33 h 33"/>
                <a:gd name="T2" fmla="*/ 0 w 19"/>
                <a:gd name="T3" fmla="*/ 31 h 33"/>
                <a:gd name="T4" fmla="*/ 2 w 19"/>
                <a:gd name="T5" fmla="*/ 28 h 33"/>
                <a:gd name="T6" fmla="*/ 8 w 19"/>
                <a:gd name="T7" fmla="*/ 29 h 33"/>
                <a:gd name="T8" fmla="*/ 14 w 19"/>
                <a:gd name="T9" fmla="*/ 24 h 33"/>
                <a:gd name="T10" fmla="*/ 9 w 19"/>
                <a:gd name="T11" fmla="*/ 18 h 33"/>
                <a:gd name="T12" fmla="*/ 1 w 19"/>
                <a:gd name="T13" fmla="*/ 9 h 33"/>
                <a:gd name="T14" fmla="*/ 11 w 19"/>
                <a:gd name="T15" fmla="*/ 0 h 33"/>
                <a:gd name="T16" fmla="*/ 18 w 19"/>
                <a:gd name="T17" fmla="*/ 2 h 33"/>
                <a:gd name="T18" fmla="*/ 17 w 19"/>
                <a:gd name="T19" fmla="*/ 5 h 33"/>
                <a:gd name="T20" fmla="*/ 12 w 19"/>
                <a:gd name="T21" fmla="*/ 3 h 33"/>
                <a:gd name="T22" fmla="*/ 6 w 19"/>
                <a:gd name="T23" fmla="*/ 8 h 33"/>
                <a:gd name="T24" fmla="*/ 12 w 19"/>
                <a:gd name="T25" fmla="*/ 14 h 33"/>
                <a:gd name="T26" fmla="*/ 19 w 19"/>
                <a:gd name="T27" fmla="*/ 24 h 33"/>
                <a:gd name="T28" fmla="*/ 9 w 19"/>
                <a:gd name="T2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" h="33">
                  <a:moveTo>
                    <a:pt x="9" y="33"/>
                  </a:moveTo>
                  <a:cubicBezTo>
                    <a:pt x="5" y="33"/>
                    <a:pt x="2" y="32"/>
                    <a:pt x="0" y="31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3" y="29"/>
                    <a:pt x="5" y="29"/>
                    <a:pt x="8" y="29"/>
                  </a:cubicBezTo>
                  <a:cubicBezTo>
                    <a:pt x="12" y="29"/>
                    <a:pt x="14" y="27"/>
                    <a:pt x="14" y="24"/>
                  </a:cubicBezTo>
                  <a:cubicBezTo>
                    <a:pt x="14" y="21"/>
                    <a:pt x="12" y="19"/>
                    <a:pt x="9" y="18"/>
                  </a:cubicBezTo>
                  <a:cubicBezTo>
                    <a:pt x="2" y="15"/>
                    <a:pt x="1" y="12"/>
                    <a:pt x="1" y="9"/>
                  </a:cubicBezTo>
                  <a:cubicBezTo>
                    <a:pt x="1" y="4"/>
                    <a:pt x="5" y="0"/>
                    <a:pt x="11" y="0"/>
                  </a:cubicBezTo>
                  <a:cubicBezTo>
                    <a:pt x="14" y="0"/>
                    <a:pt x="17" y="1"/>
                    <a:pt x="18" y="2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6" y="4"/>
                    <a:pt x="14" y="3"/>
                    <a:pt x="12" y="3"/>
                  </a:cubicBezTo>
                  <a:cubicBezTo>
                    <a:pt x="8" y="3"/>
                    <a:pt x="6" y="6"/>
                    <a:pt x="6" y="8"/>
                  </a:cubicBezTo>
                  <a:cubicBezTo>
                    <a:pt x="6" y="12"/>
                    <a:pt x="8" y="13"/>
                    <a:pt x="12" y="14"/>
                  </a:cubicBezTo>
                  <a:cubicBezTo>
                    <a:pt x="18" y="17"/>
                    <a:pt x="19" y="20"/>
                    <a:pt x="19" y="24"/>
                  </a:cubicBezTo>
                  <a:cubicBezTo>
                    <a:pt x="19" y="29"/>
                    <a:pt x="15" y="33"/>
                    <a:pt x="9" y="3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22" name="Freeform 116"/>
            <p:cNvSpPr>
              <a:spLocks noEditPoints="1"/>
            </p:cNvSpPr>
            <p:nvPr/>
          </p:nvSpPr>
          <p:spPr bwMode="auto">
            <a:xfrm>
              <a:off x="3471" y="1791"/>
              <a:ext cx="122" cy="149"/>
            </a:xfrm>
            <a:custGeom>
              <a:avLst/>
              <a:gdLst>
                <a:gd name="T0" fmla="*/ 61 w 69"/>
                <a:gd name="T1" fmla="*/ 41 h 84"/>
                <a:gd name="T2" fmla="*/ 69 w 69"/>
                <a:gd name="T3" fmla="*/ 59 h 84"/>
                <a:gd name="T4" fmla="*/ 43 w 69"/>
                <a:gd name="T5" fmla="*/ 84 h 84"/>
                <a:gd name="T6" fmla="*/ 0 w 69"/>
                <a:gd name="T7" fmla="*/ 84 h 84"/>
                <a:gd name="T8" fmla="*/ 0 w 69"/>
                <a:gd name="T9" fmla="*/ 0 h 84"/>
                <a:gd name="T10" fmla="*/ 43 w 69"/>
                <a:gd name="T11" fmla="*/ 0 h 84"/>
                <a:gd name="T12" fmla="*/ 68 w 69"/>
                <a:gd name="T13" fmla="*/ 24 h 84"/>
                <a:gd name="T14" fmla="*/ 61 w 69"/>
                <a:gd name="T15" fmla="*/ 41 h 84"/>
                <a:gd name="T16" fmla="*/ 43 w 69"/>
                <a:gd name="T17" fmla="*/ 34 h 84"/>
                <a:gd name="T18" fmla="*/ 43 w 69"/>
                <a:gd name="T19" fmla="*/ 34 h 84"/>
                <a:gd name="T20" fmla="*/ 53 w 69"/>
                <a:gd name="T21" fmla="*/ 24 h 84"/>
                <a:gd name="T22" fmla="*/ 43 w 69"/>
                <a:gd name="T23" fmla="*/ 15 h 84"/>
                <a:gd name="T24" fmla="*/ 15 w 69"/>
                <a:gd name="T25" fmla="*/ 15 h 84"/>
                <a:gd name="T26" fmla="*/ 15 w 69"/>
                <a:gd name="T27" fmla="*/ 69 h 84"/>
                <a:gd name="T28" fmla="*/ 43 w 69"/>
                <a:gd name="T29" fmla="*/ 69 h 84"/>
                <a:gd name="T30" fmla="*/ 54 w 69"/>
                <a:gd name="T31" fmla="*/ 59 h 84"/>
                <a:gd name="T32" fmla="*/ 43 w 69"/>
                <a:gd name="T33" fmla="*/ 49 h 84"/>
                <a:gd name="T34" fmla="*/ 20 w 69"/>
                <a:gd name="T35" fmla="*/ 49 h 84"/>
                <a:gd name="T36" fmla="*/ 20 w 69"/>
                <a:gd name="T37" fmla="*/ 34 h 84"/>
                <a:gd name="T38" fmla="*/ 43 w 69"/>
                <a:gd name="T39" fmla="*/ 3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9" h="84">
                  <a:moveTo>
                    <a:pt x="61" y="41"/>
                  </a:moveTo>
                  <a:cubicBezTo>
                    <a:pt x="66" y="46"/>
                    <a:pt x="69" y="52"/>
                    <a:pt x="69" y="59"/>
                  </a:cubicBezTo>
                  <a:cubicBezTo>
                    <a:pt x="69" y="73"/>
                    <a:pt x="57" y="84"/>
                    <a:pt x="43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57" y="0"/>
                    <a:pt x="68" y="11"/>
                    <a:pt x="68" y="24"/>
                  </a:cubicBezTo>
                  <a:cubicBezTo>
                    <a:pt x="68" y="31"/>
                    <a:pt x="65" y="37"/>
                    <a:pt x="61" y="41"/>
                  </a:cubicBezTo>
                  <a:moveTo>
                    <a:pt x="43" y="34"/>
                  </a:moveTo>
                  <a:cubicBezTo>
                    <a:pt x="43" y="34"/>
                    <a:pt x="43" y="34"/>
                    <a:pt x="43" y="34"/>
                  </a:cubicBezTo>
                  <a:cubicBezTo>
                    <a:pt x="49" y="34"/>
                    <a:pt x="53" y="30"/>
                    <a:pt x="53" y="24"/>
                  </a:cubicBezTo>
                  <a:cubicBezTo>
                    <a:pt x="53" y="19"/>
                    <a:pt x="49" y="15"/>
                    <a:pt x="43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9" y="69"/>
                    <a:pt x="54" y="65"/>
                    <a:pt x="54" y="59"/>
                  </a:cubicBezTo>
                  <a:cubicBezTo>
                    <a:pt x="54" y="53"/>
                    <a:pt x="49" y="49"/>
                    <a:pt x="43" y="49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0" y="34"/>
                    <a:pt x="20" y="34"/>
                    <a:pt x="20" y="34"/>
                  </a:cubicBezTo>
                  <a:lnTo>
                    <a:pt x="43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23" name="Freeform 117"/>
            <p:cNvSpPr>
              <a:spLocks/>
            </p:cNvSpPr>
            <p:nvPr/>
          </p:nvSpPr>
          <p:spPr bwMode="auto">
            <a:xfrm>
              <a:off x="3768" y="1791"/>
              <a:ext cx="122" cy="149"/>
            </a:xfrm>
            <a:custGeom>
              <a:avLst/>
              <a:gdLst>
                <a:gd name="T0" fmla="*/ 44 w 69"/>
                <a:gd name="T1" fmla="*/ 0 h 84"/>
                <a:gd name="T2" fmla="*/ 44 w 69"/>
                <a:gd name="T3" fmla="*/ 0 h 84"/>
                <a:gd name="T4" fmla="*/ 68 w 69"/>
                <a:gd name="T5" fmla="*/ 24 h 84"/>
                <a:gd name="T6" fmla="*/ 62 w 69"/>
                <a:gd name="T7" fmla="*/ 41 h 84"/>
                <a:gd name="T8" fmla="*/ 69 w 69"/>
                <a:gd name="T9" fmla="*/ 59 h 84"/>
                <a:gd name="T10" fmla="*/ 69 w 69"/>
                <a:gd name="T11" fmla="*/ 84 h 84"/>
                <a:gd name="T12" fmla="*/ 54 w 69"/>
                <a:gd name="T13" fmla="*/ 84 h 84"/>
                <a:gd name="T14" fmla="*/ 54 w 69"/>
                <a:gd name="T15" fmla="*/ 59 h 84"/>
                <a:gd name="T16" fmla="*/ 44 w 69"/>
                <a:gd name="T17" fmla="*/ 49 h 84"/>
                <a:gd name="T18" fmla="*/ 21 w 69"/>
                <a:gd name="T19" fmla="*/ 49 h 84"/>
                <a:gd name="T20" fmla="*/ 21 w 69"/>
                <a:gd name="T21" fmla="*/ 34 h 84"/>
                <a:gd name="T22" fmla="*/ 44 w 69"/>
                <a:gd name="T23" fmla="*/ 34 h 84"/>
                <a:gd name="T24" fmla="*/ 53 w 69"/>
                <a:gd name="T25" fmla="*/ 24 h 84"/>
                <a:gd name="T26" fmla="*/ 44 w 69"/>
                <a:gd name="T27" fmla="*/ 15 h 84"/>
                <a:gd name="T28" fmla="*/ 15 w 69"/>
                <a:gd name="T29" fmla="*/ 15 h 84"/>
                <a:gd name="T30" fmla="*/ 15 w 69"/>
                <a:gd name="T31" fmla="*/ 84 h 84"/>
                <a:gd name="T32" fmla="*/ 0 w 69"/>
                <a:gd name="T33" fmla="*/ 84 h 84"/>
                <a:gd name="T34" fmla="*/ 0 w 69"/>
                <a:gd name="T35" fmla="*/ 0 h 84"/>
                <a:gd name="T36" fmla="*/ 44 w 69"/>
                <a:gd name="T37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9" h="84">
                  <a:moveTo>
                    <a:pt x="44" y="0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58" y="0"/>
                    <a:pt x="68" y="11"/>
                    <a:pt x="68" y="24"/>
                  </a:cubicBezTo>
                  <a:cubicBezTo>
                    <a:pt x="68" y="31"/>
                    <a:pt x="66" y="37"/>
                    <a:pt x="62" y="41"/>
                  </a:cubicBezTo>
                  <a:cubicBezTo>
                    <a:pt x="66" y="46"/>
                    <a:pt x="69" y="52"/>
                    <a:pt x="69" y="59"/>
                  </a:cubicBezTo>
                  <a:cubicBezTo>
                    <a:pt x="69" y="84"/>
                    <a:pt x="69" y="84"/>
                    <a:pt x="69" y="84"/>
                  </a:cubicBezTo>
                  <a:cubicBezTo>
                    <a:pt x="54" y="84"/>
                    <a:pt x="54" y="84"/>
                    <a:pt x="54" y="84"/>
                  </a:cubicBezTo>
                  <a:cubicBezTo>
                    <a:pt x="54" y="59"/>
                    <a:pt x="54" y="59"/>
                    <a:pt x="54" y="59"/>
                  </a:cubicBezTo>
                  <a:cubicBezTo>
                    <a:pt x="54" y="53"/>
                    <a:pt x="50" y="49"/>
                    <a:pt x="44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44" y="34"/>
                    <a:pt x="44" y="34"/>
                    <a:pt x="44" y="34"/>
                  </a:cubicBezTo>
                  <a:cubicBezTo>
                    <a:pt x="49" y="34"/>
                    <a:pt x="53" y="30"/>
                    <a:pt x="53" y="24"/>
                  </a:cubicBezTo>
                  <a:cubicBezTo>
                    <a:pt x="53" y="19"/>
                    <a:pt x="49" y="15"/>
                    <a:pt x="44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84"/>
                    <a:pt x="15" y="84"/>
                    <a:pt x="15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24" name="Freeform 118"/>
            <p:cNvSpPr>
              <a:spLocks/>
            </p:cNvSpPr>
            <p:nvPr/>
          </p:nvSpPr>
          <p:spPr bwMode="auto">
            <a:xfrm>
              <a:off x="3906" y="1791"/>
              <a:ext cx="119" cy="149"/>
            </a:xfrm>
            <a:custGeom>
              <a:avLst/>
              <a:gdLst>
                <a:gd name="T0" fmla="*/ 67 w 67"/>
                <a:gd name="T1" fmla="*/ 0 h 84"/>
                <a:gd name="T2" fmla="*/ 67 w 67"/>
                <a:gd name="T3" fmla="*/ 15 h 84"/>
                <a:gd name="T4" fmla="*/ 42 w 67"/>
                <a:gd name="T5" fmla="*/ 15 h 84"/>
                <a:gd name="T6" fmla="*/ 15 w 67"/>
                <a:gd name="T7" fmla="*/ 42 h 84"/>
                <a:gd name="T8" fmla="*/ 42 w 67"/>
                <a:gd name="T9" fmla="*/ 69 h 84"/>
                <a:gd name="T10" fmla="*/ 67 w 67"/>
                <a:gd name="T11" fmla="*/ 69 h 84"/>
                <a:gd name="T12" fmla="*/ 67 w 67"/>
                <a:gd name="T13" fmla="*/ 84 h 84"/>
                <a:gd name="T14" fmla="*/ 42 w 67"/>
                <a:gd name="T15" fmla="*/ 84 h 84"/>
                <a:gd name="T16" fmla="*/ 0 w 67"/>
                <a:gd name="T17" fmla="*/ 42 h 84"/>
                <a:gd name="T18" fmla="*/ 42 w 67"/>
                <a:gd name="T19" fmla="*/ 0 h 84"/>
                <a:gd name="T20" fmla="*/ 67 w 67"/>
                <a:gd name="T21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84">
                  <a:moveTo>
                    <a:pt x="67" y="0"/>
                  </a:moveTo>
                  <a:cubicBezTo>
                    <a:pt x="67" y="15"/>
                    <a:pt x="67" y="15"/>
                    <a:pt x="67" y="15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27" y="15"/>
                    <a:pt x="15" y="27"/>
                    <a:pt x="15" y="42"/>
                  </a:cubicBezTo>
                  <a:cubicBezTo>
                    <a:pt x="15" y="57"/>
                    <a:pt x="27" y="69"/>
                    <a:pt x="42" y="69"/>
                  </a:cubicBezTo>
                  <a:cubicBezTo>
                    <a:pt x="67" y="69"/>
                    <a:pt x="67" y="69"/>
                    <a:pt x="67" y="69"/>
                  </a:cubicBezTo>
                  <a:cubicBezTo>
                    <a:pt x="67" y="84"/>
                    <a:pt x="67" y="84"/>
                    <a:pt x="67" y="84"/>
                  </a:cubicBezTo>
                  <a:cubicBezTo>
                    <a:pt x="42" y="84"/>
                    <a:pt x="42" y="84"/>
                    <a:pt x="42" y="84"/>
                  </a:cubicBezTo>
                  <a:cubicBezTo>
                    <a:pt x="19" y="84"/>
                    <a:pt x="0" y="65"/>
                    <a:pt x="0" y="42"/>
                  </a:cubicBezTo>
                  <a:cubicBezTo>
                    <a:pt x="0" y="19"/>
                    <a:pt x="19" y="0"/>
                    <a:pt x="42" y="0"/>
                  </a:cubicBezTo>
                  <a:cubicBezTo>
                    <a:pt x="67" y="0"/>
                    <a:pt x="67" y="0"/>
                    <a:pt x="6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25" name="Freeform 119"/>
            <p:cNvSpPr>
              <a:spLocks noEditPoints="1"/>
            </p:cNvSpPr>
            <p:nvPr/>
          </p:nvSpPr>
          <p:spPr bwMode="auto">
            <a:xfrm>
              <a:off x="3996" y="1788"/>
              <a:ext cx="230" cy="155"/>
            </a:xfrm>
            <a:custGeom>
              <a:avLst/>
              <a:gdLst>
                <a:gd name="T0" fmla="*/ 24 w 130"/>
                <a:gd name="T1" fmla="*/ 28 h 88"/>
                <a:gd name="T2" fmla="*/ 65 w 130"/>
                <a:gd name="T3" fmla="*/ 0 h 88"/>
                <a:gd name="T4" fmla="*/ 106 w 130"/>
                <a:gd name="T5" fmla="*/ 28 h 88"/>
                <a:gd name="T6" fmla="*/ 117 w 130"/>
                <a:gd name="T7" fmla="*/ 36 h 88"/>
                <a:gd name="T8" fmla="*/ 130 w 130"/>
                <a:gd name="T9" fmla="*/ 36 h 88"/>
                <a:gd name="T10" fmla="*/ 130 w 130"/>
                <a:gd name="T11" fmla="*/ 53 h 88"/>
                <a:gd name="T12" fmla="*/ 117 w 130"/>
                <a:gd name="T13" fmla="*/ 53 h 88"/>
                <a:gd name="T14" fmla="*/ 106 w 130"/>
                <a:gd name="T15" fmla="*/ 60 h 88"/>
                <a:gd name="T16" fmla="*/ 65 w 130"/>
                <a:gd name="T17" fmla="*/ 88 h 88"/>
                <a:gd name="T18" fmla="*/ 24 w 130"/>
                <a:gd name="T19" fmla="*/ 60 h 88"/>
                <a:gd name="T20" fmla="*/ 13 w 130"/>
                <a:gd name="T21" fmla="*/ 53 h 88"/>
                <a:gd name="T22" fmla="*/ 0 w 130"/>
                <a:gd name="T23" fmla="*/ 53 h 88"/>
                <a:gd name="T24" fmla="*/ 0 w 130"/>
                <a:gd name="T25" fmla="*/ 36 h 88"/>
                <a:gd name="T26" fmla="*/ 13 w 130"/>
                <a:gd name="T27" fmla="*/ 36 h 88"/>
                <a:gd name="T28" fmla="*/ 24 w 130"/>
                <a:gd name="T29" fmla="*/ 28 h 88"/>
                <a:gd name="T30" fmla="*/ 48 w 130"/>
                <a:gd name="T31" fmla="*/ 44 h 88"/>
                <a:gd name="T32" fmla="*/ 65 w 130"/>
                <a:gd name="T33" fmla="*/ 27 h 88"/>
                <a:gd name="T34" fmla="*/ 82 w 130"/>
                <a:gd name="T35" fmla="*/ 44 h 88"/>
                <a:gd name="T36" fmla="*/ 65 w 130"/>
                <a:gd name="T37" fmla="*/ 61 h 88"/>
                <a:gd name="T38" fmla="*/ 48 w 130"/>
                <a:gd name="T39" fmla="*/ 44 h 88"/>
                <a:gd name="T40" fmla="*/ 37 w 130"/>
                <a:gd name="T41" fmla="*/ 44 h 88"/>
                <a:gd name="T42" fmla="*/ 37 w 130"/>
                <a:gd name="T43" fmla="*/ 44 h 88"/>
                <a:gd name="T44" fmla="*/ 65 w 130"/>
                <a:gd name="T45" fmla="*/ 73 h 88"/>
                <a:gd name="T46" fmla="*/ 94 w 130"/>
                <a:gd name="T47" fmla="*/ 44 h 88"/>
                <a:gd name="T48" fmla="*/ 65 w 130"/>
                <a:gd name="T49" fmla="*/ 16 h 88"/>
                <a:gd name="T50" fmla="*/ 37 w 130"/>
                <a:gd name="T51" fmla="*/ 4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88">
                  <a:moveTo>
                    <a:pt x="24" y="28"/>
                  </a:moveTo>
                  <a:cubicBezTo>
                    <a:pt x="31" y="12"/>
                    <a:pt x="47" y="0"/>
                    <a:pt x="65" y="0"/>
                  </a:cubicBezTo>
                  <a:cubicBezTo>
                    <a:pt x="84" y="0"/>
                    <a:pt x="100" y="12"/>
                    <a:pt x="106" y="28"/>
                  </a:cubicBezTo>
                  <a:cubicBezTo>
                    <a:pt x="108" y="33"/>
                    <a:pt x="112" y="36"/>
                    <a:pt x="117" y="36"/>
                  </a:cubicBezTo>
                  <a:cubicBezTo>
                    <a:pt x="130" y="36"/>
                    <a:pt x="130" y="36"/>
                    <a:pt x="130" y="36"/>
                  </a:cubicBezTo>
                  <a:cubicBezTo>
                    <a:pt x="130" y="53"/>
                    <a:pt x="130" y="53"/>
                    <a:pt x="130" y="53"/>
                  </a:cubicBezTo>
                  <a:cubicBezTo>
                    <a:pt x="117" y="53"/>
                    <a:pt x="117" y="53"/>
                    <a:pt x="117" y="53"/>
                  </a:cubicBezTo>
                  <a:cubicBezTo>
                    <a:pt x="112" y="53"/>
                    <a:pt x="108" y="56"/>
                    <a:pt x="106" y="60"/>
                  </a:cubicBezTo>
                  <a:cubicBezTo>
                    <a:pt x="100" y="76"/>
                    <a:pt x="84" y="88"/>
                    <a:pt x="65" y="88"/>
                  </a:cubicBezTo>
                  <a:cubicBezTo>
                    <a:pt x="47" y="88"/>
                    <a:pt x="31" y="76"/>
                    <a:pt x="24" y="60"/>
                  </a:cubicBezTo>
                  <a:cubicBezTo>
                    <a:pt x="23" y="56"/>
                    <a:pt x="18" y="53"/>
                    <a:pt x="13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8" y="36"/>
                    <a:pt x="23" y="33"/>
                    <a:pt x="24" y="28"/>
                  </a:cubicBezTo>
                  <a:moveTo>
                    <a:pt x="48" y="44"/>
                  </a:moveTo>
                  <a:cubicBezTo>
                    <a:pt x="48" y="35"/>
                    <a:pt x="56" y="27"/>
                    <a:pt x="65" y="27"/>
                  </a:cubicBezTo>
                  <a:cubicBezTo>
                    <a:pt x="74" y="27"/>
                    <a:pt x="82" y="35"/>
                    <a:pt x="82" y="44"/>
                  </a:cubicBezTo>
                  <a:cubicBezTo>
                    <a:pt x="82" y="53"/>
                    <a:pt x="74" y="61"/>
                    <a:pt x="65" y="61"/>
                  </a:cubicBezTo>
                  <a:cubicBezTo>
                    <a:pt x="56" y="61"/>
                    <a:pt x="48" y="53"/>
                    <a:pt x="48" y="44"/>
                  </a:cubicBezTo>
                  <a:moveTo>
                    <a:pt x="37" y="44"/>
                  </a:moveTo>
                  <a:cubicBezTo>
                    <a:pt x="37" y="44"/>
                    <a:pt x="37" y="44"/>
                    <a:pt x="37" y="44"/>
                  </a:cubicBezTo>
                  <a:cubicBezTo>
                    <a:pt x="37" y="60"/>
                    <a:pt x="49" y="73"/>
                    <a:pt x="65" y="73"/>
                  </a:cubicBezTo>
                  <a:cubicBezTo>
                    <a:pt x="81" y="73"/>
                    <a:pt x="94" y="60"/>
                    <a:pt x="94" y="44"/>
                  </a:cubicBezTo>
                  <a:cubicBezTo>
                    <a:pt x="94" y="28"/>
                    <a:pt x="81" y="16"/>
                    <a:pt x="65" y="16"/>
                  </a:cubicBezTo>
                  <a:cubicBezTo>
                    <a:pt x="49" y="16"/>
                    <a:pt x="37" y="28"/>
                    <a:pt x="37" y="4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26" name="Freeform 120"/>
            <p:cNvSpPr>
              <a:spLocks/>
            </p:cNvSpPr>
            <p:nvPr/>
          </p:nvSpPr>
          <p:spPr bwMode="auto">
            <a:xfrm>
              <a:off x="3618" y="1788"/>
              <a:ext cx="122" cy="152"/>
            </a:xfrm>
            <a:custGeom>
              <a:avLst/>
              <a:gdLst>
                <a:gd name="T0" fmla="*/ 54 w 69"/>
                <a:gd name="T1" fmla="*/ 44 h 86"/>
                <a:gd name="T2" fmla="*/ 54 w 69"/>
                <a:gd name="T3" fmla="*/ 35 h 86"/>
                <a:gd name="T4" fmla="*/ 34 w 69"/>
                <a:gd name="T5" fmla="*/ 16 h 86"/>
                <a:gd name="T6" fmla="*/ 15 w 69"/>
                <a:gd name="T7" fmla="*/ 35 h 86"/>
                <a:gd name="T8" fmla="*/ 15 w 69"/>
                <a:gd name="T9" fmla="*/ 86 h 86"/>
                <a:gd name="T10" fmla="*/ 0 w 69"/>
                <a:gd name="T11" fmla="*/ 86 h 86"/>
                <a:gd name="T12" fmla="*/ 0 w 69"/>
                <a:gd name="T13" fmla="*/ 35 h 86"/>
                <a:gd name="T14" fmla="*/ 34 w 69"/>
                <a:gd name="T15" fmla="*/ 0 h 86"/>
                <a:gd name="T16" fmla="*/ 69 w 69"/>
                <a:gd name="T17" fmla="*/ 35 h 86"/>
                <a:gd name="T18" fmla="*/ 69 w 69"/>
                <a:gd name="T19" fmla="*/ 86 h 86"/>
                <a:gd name="T20" fmla="*/ 54 w 69"/>
                <a:gd name="T21" fmla="*/ 86 h 86"/>
                <a:gd name="T22" fmla="*/ 54 w 69"/>
                <a:gd name="T23" fmla="*/ 59 h 86"/>
                <a:gd name="T24" fmla="*/ 20 w 69"/>
                <a:gd name="T25" fmla="*/ 59 h 86"/>
                <a:gd name="T26" fmla="*/ 20 w 69"/>
                <a:gd name="T27" fmla="*/ 44 h 86"/>
                <a:gd name="T28" fmla="*/ 54 w 69"/>
                <a:gd name="T29" fmla="*/ 4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9" h="86">
                  <a:moveTo>
                    <a:pt x="54" y="44"/>
                  </a:moveTo>
                  <a:cubicBezTo>
                    <a:pt x="54" y="35"/>
                    <a:pt x="54" y="35"/>
                    <a:pt x="54" y="35"/>
                  </a:cubicBezTo>
                  <a:cubicBezTo>
                    <a:pt x="54" y="24"/>
                    <a:pt x="45" y="16"/>
                    <a:pt x="34" y="16"/>
                  </a:cubicBezTo>
                  <a:cubicBezTo>
                    <a:pt x="24" y="16"/>
                    <a:pt x="15" y="24"/>
                    <a:pt x="15" y="35"/>
                  </a:cubicBezTo>
                  <a:cubicBezTo>
                    <a:pt x="15" y="86"/>
                    <a:pt x="15" y="86"/>
                    <a:pt x="15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6"/>
                    <a:pt x="15" y="0"/>
                    <a:pt x="34" y="0"/>
                  </a:cubicBezTo>
                  <a:cubicBezTo>
                    <a:pt x="54" y="0"/>
                    <a:pt x="69" y="16"/>
                    <a:pt x="69" y="35"/>
                  </a:cubicBezTo>
                  <a:cubicBezTo>
                    <a:pt x="69" y="86"/>
                    <a:pt x="69" y="86"/>
                    <a:pt x="69" y="86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59"/>
                    <a:pt x="54" y="59"/>
                    <a:pt x="54" y="59"/>
                  </a:cubicBezTo>
                  <a:cubicBezTo>
                    <a:pt x="20" y="59"/>
                    <a:pt x="20" y="59"/>
                    <a:pt x="20" y="59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54" y="44"/>
                    <a:pt x="54" y="44"/>
                    <a:pt x="54" y="4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7598557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-8077" y="6541294"/>
            <a:ext cx="324000" cy="323850"/>
          </a:xfrm>
          <a:solidFill>
            <a:schemeClr val="tx1"/>
          </a:solidFill>
          <a:ln w="6350">
            <a:solidFill>
              <a:schemeClr val="bg1"/>
            </a:solidFill>
          </a:ln>
        </p:spPr>
        <p:txBody>
          <a:bodyPr wrap="none" lIns="0" tIns="0" rIns="0" bIns="0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7B3FD5CE-A3B4-4581-86E7-2B72FE12CCC4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</p:spPr>
        <p:txBody>
          <a:bodyPr anchor="t" anchorCtr="0"/>
          <a:lstStyle>
            <a:lvl1pPr marL="0" indent="0" algn="l"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35351280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FD5CE-A3B4-4581-86E7-2B72FE12CCC4}" type="slidenum">
              <a:rPr lang="nl-BE" smtClean="0"/>
              <a:t>‹#›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6759571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FD5CE-A3B4-4581-86E7-2B72FE12CCC4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grpSp>
        <p:nvGrpSpPr>
          <p:cNvPr id="7" name="Group 100"/>
          <p:cNvGrpSpPr>
            <a:grpSpLocks noChangeAspect="1"/>
          </p:cNvGrpSpPr>
          <p:nvPr userDrawn="1"/>
        </p:nvGrpSpPr>
        <p:grpSpPr bwMode="auto">
          <a:xfrm>
            <a:off x="319087" y="2953941"/>
            <a:ext cx="950119" cy="950119"/>
            <a:chOff x="3360" y="1680"/>
            <a:chExt cx="962" cy="962"/>
          </a:xfrm>
        </p:grpSpPr>
        <p:sp>
          <p:nvSpPr>
            <p:cNvPr id="8" name="Rectangle 101"/>
            <p:cNvSpPr>
              <a:spLocks noChangeArrowheads="1"/>
            </p:cNvSpPr>
            <p:nvPr/>
          </p:nvSpPr>
          <p:spPr bwMode="auto">
            <a:xfrm>
              <a:off x="3360" y="1680"/>
              <a:ext cx="962" cy="9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9" name="Rectangle 102"/>
            <p:cNvSpPr>
              <a:spLocks noChangeArrowheads="1"/>
            </p:cNvSpPr>
            <p:nvPr/>
          </p:nvSpPr>
          <p:spPr bwMode="auto">
            <a:xfrm>
              <a:off x="3390" y="2311"/>
              <a:ext cx="902" cy="30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0" name="Rectangle 103"/>
            <p:cNvSpPr>
              <a:spLocks noChangeArrowheads="1"/>
            </p:cNvSpPr>
            <p:nvPr/>
          </p:nvSpPr>
          <p:spPr bwMode="auto">
            <a:xfrm>
              <a:off x="3390" y="1710"/>
              <a:ext cx="902" cy="60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1" name="Freeform 104"/>
            <p:cNvSpPr>
              <a:spLocks/>
            </p:cNvSpPr>
            <p:nvPr/>
          </p:nvSpPr>
          <p:spPr bwMode="auto">
            <a:xfrm>
              <a:off x="3685" y="2474"/>
              <a:ext cx="52" cy="74"/>
            </a:xfrm>
            <a:custGeom>
              <a:avLst/>
              <a:gdLst>
                <a:gd name="T0" fmla="*/ 17 w 29"/>
                <a:gd name="T1" fmla="*/ 42 h 42"/>
                <a:gd name="T2" fmla="*/ 12 w 29"/>
                <a:gd name="T3" fmla="*/ 42 h 42"/>
                <a:gd name="T4" fmla="*/ 0 w 29"/>
                <a:gd name="T5" fmla="*/ 0 h 42"/>
                <a:gd name="T6" fmla="*/ 6 w 29"/>
                <a:gd name="T7" fmla="*/ 0 h 42"/>
                <a:gd name="T8" fmla="*/ 13 w 29"/>
                <a:gd name="T9" fmla="*/ 30 h 42"/>
                <a:gd name="T10" fmla="*/ 15 w 29"/>
                <a:gd name="T11" fmla="*/ 35 h 42"/>
                <a:gd name="T12" fmla="*/ 15 w 29"/>
                <a:gd name="T13" fmla="*/ 35 h 42"/>
                <a:gd name="T14" fmla="*/ 16 w 29"/>
                <a:gd name="T15" fmla="*/ 30 h 42"/>
                <a:gd name="T16" fmla="*/ 24 w 29"/>
                <a:gd name="T17" fmla="*/ 0 h 42"/>
                <a:gd name="T18" fmla="*/ 29 w 29"/>
                <a:gd name="T19" fmla="*/ 0 h 42"/>
                <a:gd name="T20" fmla="*/ 17 w 29"/>
                <a:gd name="T21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" h="42">
                  <a:moveTo>
                    <a:pt x="17" y="42"/>
                  </a:moveTo>
                  <a:cubicBezTo>
                    <a:pt x="12" y="42"/>
                    <a:pt x="12" y="42"/>
                    <a:pt x="12" y="4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2"/>
                    <a:pt x="15" y="35"/>
                    <a:pt x="15" y="35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5"/>
                    <a:pt x="15" y="32"/>
                    <a:pt x="16" y="3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17" y="42"/>
                    <a:pt x="17" y="42"/>
                    <a:pt x="17" y="4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2" name="Freeform 105"/>
            <p:cNvSpPr>
              <a:spLocks noEditPoints="1"/>
            </p:cNvSpPr>
            <p:nvPr/>
          </p:nvSpPr>
          <p:spPr bwMode="auto">
            <a:xfrm>
              <a:off x="3745" y="2469"/>
              <a:ext cx="13" cy="79"/>
            </a:xfrm>
            <a:custGeom>
              <a:avLst/>
              <a:gdLst>
                <a:gd name="T0" fmla="*/ 3 w 7"/>
                <a:gd name="T1" fmla="*/ 6 h 45"/>
                <a:gd name="T2" fmla="*/ 0 w 7"/>
                <a:gd name="T3" fmla="*/ 3 h 45"/>
                <a:gd name="T4" fmla="*/ 3 w 7"/>
                <a:gd name="T5" fmla="*/ 0 h 45"/>
                <a:gd name="T6" fmla="*/ 7 w 7"/>
                <a:gd name="T7" fmla="*/ 3 h 45"/>
                <a:gd name="T8" fmla="*/ 3 w 7"/>
                <a:gd name="T9" fmla="*/ 6 h 45"/>
                <a:gd name="T10" fmla="*/ 1 w 7"/>
                <a:gd name="T11" fmla="*/ 12 h 45"/>
                <a:gd name="T12" fmla="*/ 6 w 7"/>
                <a:gd name="T13" fmla="*/ 12 h 45"/>
                <a:gd name="T14" fmla="*/ 6 w 7"/>
                <a:gd name="T15" fmla="*/ 45 h 45"/>
                <a:gd name="T16" fmla="*/ 1 w 7"/>
                <a:gd name="T17" fmla="*/ 45 h 45"/>
                <a:gd name="T18" fmla="*/ 1 w 7"/>
                <a:gd name="T19" fmla="*/ 1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45">
                  <a:moveTo>
                    <a:pt x="3" y="6"/>
                  </a:moveTo>
                  <a:cubicBezTo>
                    <a:pt x="2" y="6"/>
                    <a:pt x="0" y="5"/>
                    <a:pt x="0" y="3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5" y="0"/>
                    <a:pt x="7" y="2"/>
                    <a:pt x="7" y="3"/>
                  </a:cubicBezTo>
                  <a:cubicBezTo>
                    <a:pt x="7" y="5"/>
                    <a:pt x="5" y="6"/>
                    <a:pt x="3" y="6"/>
                  </a:cubicBezTo>
                  <a:moveTo>
                    <a:pt x="1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1" y="45"/>
                    <a:pt x="1" y="45"/>
                    <a:pt x="1" y="45"/>
                  </a:cubicBezTo>
                  <a:lnTo>
                    <a:pt x="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3" name="Freeform 106"/>
            <p:cNvSpPr>
              <a:spLocks/>
            </p:cNvSpPr>
            <p:nvPr/>
          </p:nvSpPr>
          <p:spPr bwMode="auto">
            <a:xfrm>
              <a:off x="3768" y="2490"/>
              <a:ext cx="34" cy="58"/>
            </a:xfrm>
            <a:custGeom>
              <a:avLst/>
              <a:gdLst>
                <a:gd name="T0" fmla="*/ 8 w 19"/>
                <a:gd name="T1" fmla="*/ 33 h 33"/>
                <a:gd name="T2" fmla="*/ 0 w 19"/>
                <a:gd name="T3" fmla="*/ 31 h 33"/>
                <a:gd name="T4" fmla="*/ 1 w 19"/>
                <a:gd name="T5" fmla="*/ 28 h 33"/>
                <a:gd name="T6" fmla="*/ 8 w 19"/>
                <a:gd name="T7" fmla="*/ 29 h 33"/>
                <a:gd name="T8" fmla="*/ 14 w 19"/>
                <a:gd name="T9" fmla="*/ 24 h 33"/>
                <a:gd name="T10" fmla="*/ 8 w 19"/>
                <a:gd name="T11" fmla="*/ 18 h 33"/>
                <a:gd name="T12" fmla="*/ 1 w 19"/>
                <a:gd name="T13" fmla="*/ 9 h 33"/>
                <a:gd name="T14" fmla="*/ 10 w 19"/>
                <a:gd name="T15" fmla="*/ 0 h 33"/>
                <a:gd name="T16" fmla="*/ 18 w 19"/>
                <a:gd name="T17" fmla="*/ 2 h 33"/>
                <a:gd name="T18" fmla="*/ 17 w 19"/>
                <a:gd name="T19" fmla="*/ 5 h 33"/>
                <a:gd name="T20" fmla="*/ 11 w 19"/>
                <a:gd name="T21" fmla="*/ 3 h 33"/>
                <a:gd name="T22" fmla="*/ 6 w 19"/>
                <a:gd name="T23" fmla="*/ 8 h 33"/>
                <a:gd name="T24" fmla="*/ 11 w 19"/>
                <a:gd name="T25" fmla="*/ 14 h 33"/>
                <a:gd name="T26" fmla="*/ 19 w 19"/>
                <a:gd name="T27" fmla="*/ 24 h 33"/>
                <a:gd name="T28" fmla="*/ 8 w 19"/>
                <a:gd name="T2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" h="33">
                  <a:moveTo>
                    <a:pt x="8" y="33"/>
                  </a:moveTo>
                  <a:cubicBezTo>
                    <a:pt x="5" y="33"/>
                    <a:pt x="2" y="32"/>
                    <a:pt x="0" y="31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3" y="29"/>
                    <a:pt x="5" y="29"/>
                    <a:pt x="8" y="29"/>
                  </a:cubicBezTo>
                  <a:cubicBezTo>
                    <a:pt x="11" y="29"/>
                    <a:pt x="14" y="27"/>
                    <a:pt x="14" y="24"/>
                  </a:cubicBezTo>
                  <a:cubicBezTo>
                    <a:pt x="14" y="21"/>
                    <a:pt x="12" y="19"/>
                    <a:pt x="8" y="18"/>
                  </a:cubicBezTo>
                  <a:cubicBezTo>
                    <a:pt x="2" y="15"/>
                    <a:pt x="1" y="12"/>
                    <a:pt x="1" y="9"/>
                  </a:cubicBezTo>
                  <a:cubicBezTo>
                    <a:pt x="1" y="4"/>
                    <a:pt x="5" y="0"/>
                    <a:pt x="10" y="0"/>
                  </a:cubicBezTo>
                  <a:cubicBezTo>
                    <a:pt x="14" y="0"/>
                    <a:pt x="16" y="1"/>
                    <a:pt x="18" y="2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6" y="4"/>
                    <a:pt x="14" y="3"/>
                    <a:pt x="11" y="3"/>
                  </a:cubicBezTo>
                  <a:cubicBezTo>
                    <a:pt x="8" y="3"/>
                    <a:pt x="6" y="6"/>
                    <a:pt x="6" y="8"/>
                  </a:cubicBezTo>
                  <a:cubicBezTo>
                    <a:pt x="6" y="12"/>
                    <a:pt x="8" y="13"/>
                    <a:pt x="11" y="14"/>
                  </a:cubicBezTo>
                  <a:cubicBezTo>
                    <a:pt x="18" y="17"/>
                    <a:pt x="19" y="20"/>
                    <a:pt x="19" y="24"/>
                  </a:cubicBezTo>
                  <a:cubicBezTo>
                    <a:pt x="19" y="29"/>
                    <a:pt x="15" y="33"/>
                    <a:pt x="8" y="3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4" name="Freeform 107"/>
            <p:cNvSpPr>
              <a:spLocks noEditPoints="1"/>
            </p:cNvSpPr>
            <p:nvPr/>
          </p:nvSpPr>
          <p:spPr bwMode="auto">
            <a:xfrm>
              <a:off x="3814" y="2469"/>
              <a:ext cx="11" cy="79"/>
            </a:xfrm>
            <a:custGeom>
              <a:avLst/>
              <a:gdLst>
                <a:gd name="T0" fmla="*/ 3 w 6"/>
                <a:gd name="T1" fmla="*/ 6 h 45"/>
                <a:gd name="T2" fmla="*/ 0 w 6"/>
                <a:gd name="T3" fmla="*/ 3 h 45"/>
                <a:gd name="T4" fmla="*/ 3 w 6"/>
                <a:gd name="T5" fmla="*/ 0 h 45"/>
                <a:gd name="T6" fmla="*/ 6 w 6"/>
                <a:gd name="T7" fmla="*/ 3 h 45"/>
                <a:gd name="T8" fmla="*/ 3 w 6"/>
                <a:gd name="T9" fmla="*/ 6 h 45"/>
                <a:gd name="T10" fmla="*/ 1 w 6"/>
                <a:gd name="T11" fmla="*/ 12 h 45"/>
                <a:gd name="T12" fmla="*/ 6 w 6"/>
                <a:gd name="T13" fmla="*/ 12 h 45"/>
                <a:gd name="T14" fmla="*/ 6 w 6"/>
                <a:gd name="T15" fmla="*/ 45 h 45"/>
                <a:gd name="T16" fmla="*/ 1 w 6"/>
                <a:gd name="T17" fmla="*/ 45 h 45"/>
                <a:gd name="T18" fmla="*/ 1 w 6"/>
                <a:gd name="T19" fmla="*/ 1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45">
                  <a:moveTo>
                    <a:pt x="3" y="6"/>
                  </a:moveTo>
                  <a:cubicBezTo>
                    <a:pt x="1" y="6"/>
                    <a:pt x="0" y="5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6" y="2"/>
                    <a:pt x="6" y="3"/>
                  </a:cubicBezTo>
                  <a:cubicBezTo>
                    <a:pt x="6" y="5"/>
                    <a:pt x="5" y="6"/>
                    <a:pt x="3" y="6"/>
                  </a:cubicBezTo>
                  <a:moveTo>
                    <a:pt x="1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1" y="45"/>
                    <a:pt x="1" y="45"/>
                    <a:pt x="1" y="45"/>
                  </a:cubicBezTo>
                  <a:lnTo>
                    <a:pt x="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5" name="Freeform 108"/>
            <p:cNvSpPr>
              <a:spLocks noEditPoints="1"/>
            </p:cNvSpPr>
            <p:nvPr/>
          </p:nvSpPr>
          <p:spPr bwMode="auto">
            <a:xfrm>
              <a:off x="3841" y="2465"/>
              <a:ext cx="42" cy="83"/>
            </a:xfrm>
            <a:custGeom>
              <a:avLst/>
              <a:gdLst>
                <a:gd name="T0" fmla="*/ 9 w 24"/>
                <a:gd name="T1" fmla="*/ 47 h 47"/>
                <a:gd name="T2" fmla="*/ 0 w 24"/>
                <a:gd name="T3" fmla="*/ 45 h 47"/>
                <a:gd name="T4" fmla="*/ 0 w 24"/>
                <a:gd name="T5" fmla="*/ 0 h 47"/>
                <a:gd name="T6" fmla="*/ 5 w 24"/>
                <a:gd name="T7" fmla="*/ 0 h 47"/>
                <a:gd name="T8" fmla="*/ 5 w 24"/>
                <a:gd name="T9" fmla="*/ 16 h 47"/>
                <a:gd name="T10" fmla="*/ 11 w 24"/>
                <a:gd name="T11" fmla="*/ 14 h 47"/>
                <a:gd name="T12" fmla="*/ 24 w 24"/>
                <a:gd name="T13" fmla="*/ 30 h 47"/>
                <a:gd name="T14" fmla="*/ 9 w 24"/>
                <a:gd name="T15" fmla="*/ 47 h 47"/>
                <a:gd name="T16" fmla="*/ 10 w 24"/>
                <a:gd name="T17" fmla="*/ 17 h 47"/>
                <a:gd name="T18" fmla="*/ 5 w 24"/>
                <a:gd name="T19" fmla="*/ 18 h 47"/>
                <a:gd name="T20" fmla="*/ 5 w 24"/>
                <a:gd name="T21" fmla="*/ 43 h 47"/>
                <a:gd name="T22" fmla="*/ 9 w 24"/>
                <a:gd name="T23" fmla="*/ 44 h 47"/>
                <a:gd name="T24" fmla="*/ 19 w 24"/>
                <a:gd name="T25" fmla="*/ 30 h 47"/>
                <a:gd name="T26" fmla="*/ 10 w 24"/>
                <a:gd name="T27" fmla="*/ 1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" h="47">
                  <a:moveTo>
                    <a:pt x="9" y="47"/>
                  </a:moveTo>
                  <a:cubicBezTo>
                    <a:pt x="5" y="47"/>
                    <a:pt x="2" y="46"/>
                    <a:pt x="0" y="4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6" y="15"/>
                    <a:pt x="8" y="14"/>
                    <a:pt x="11" y="14"/>
                  </a:cubicBezTo>
                  <a:cubicBezTo>
                    <a:pt x="19" y="14"/>
                    <a:pt x="24" y="20"/>
                    <a:pt x="24" y="30"/>
                  </a:cubicBezTo>
                  <a:cubicBezTo>
                    <a:pt x="24" y="40"/>
                    <a:pt x="19" y="47"/>
                    <a:pt x="9" y="47"/>
                  </a:cubicBezTo>
                  <a:moveTo>
                    <a:pt x="10" y="17"/>
                  </a:moveTo>
                  <a:cubicBezTo>
                    <a:pt x="8" y="17"/>
                    <a:pt x="6" y="18"/>
                    <a:pt x="5" y="18"/>
                  </a:cubicBezTo>
                  <a:cubicBezTo>
                    <a:pt x="5" y="43"/>
                    <a:pt x="5" y="43"/>
                    <a:pt x="5" y="43"/>
                  </a:cubicBezTo>
                  <a:cubicBezTo>
                    <a:pt x="6" y="44"/>
                    <a:pt x="8" y="44"/>
                    <a:pt x="9" y="44"/>
                  </a:cubicBezTo>
                  <a:cubicBezTo>
                    <a:pt x="16" y="44"/>
                    <a:pt x="19" y="38"/>
                    <a:pt x="19" y="30"/>
                  </a:cubicBezTo>
                  <a:cubicBezTo>
                    <a:pt x="19" y="23"/>
                    <a:pt x="16" y="17"/>
                    <a:pt x="10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6" name="Rectangle 109"/>
            <p:cNvSpPr>
              <a:spLocks noChangeArrowheads="1"/>
            </p:cNvSpPr>
            <p:nvPr/>
          </p:nvSpPr>
          <p:spPr bwMode="auto">
            <a:xfrm>
              <a:off x="3897" y="2465"/>
              <a:ext cx="9" cy="8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7" name="Freeform 110"/>
            <p:cNvSpPr>
              <a:spLocks/>
            </p:cNvSpPr>
            <p:nvPr/>
          </p:nvSpPr>
          <p:spPr bwMode="auto">
            <a:xfrm>
              <a:off x="3917" y="2490"/>
              <a:ext cx="46" cy="81"/>
            </a:xfrm>
            <a:custGeom>
              <a:avLst/>
              <a:gdLst>
                <a:gd name="T0" fmla="*/ 11 w 26"/>
                <a:gd name="T1" fmla="*/ 46 h 46"/>
                <a:gd name="T2" fmla="*/ 6 w 26"/>
                <a:gd name="T3" fmla="*/ 46 h 46"/>
                <a:gd name="T4" fmla="*/ 11 w 26"/>
                <a:gd name="T5" fmla="*/ 33 h 46"/>
                <a:gd name="T6" fmla="*/ 0 w 26"/>
                <a:gd name="T7" fmla="*/ 0 h 46"/>
                <a:gd name="T8" fmla="*/ 6 w 26"/>
                <a:gd name="T9" fmla="*/ 0 h 46"/>
                <a:gd name="T10" fmla="*/ 13 w 26"/>
                <a:gd name="T11" fmla="*/ 24 h 46"/>
                <a:gd name="T12" fmla="*/ 13 w 26"/>
                <a:gd name="T13" fmla="*/ 28 h 46"/>
                <a:gd name="T14" fmla="*/ 14 w 26"/>
                <a:gd name="T15" fmla="*/ 28 h 46"/>
                <a:gd name="T16" fmla="*/ 14 w 26"/>
                <a:gd name="T17" fmla="*/ 24 h 46"/>
                <a:gd name="T18" fmla="*/ 21 w 26"/>
                <a:gd name="T19" fmla="*/ 0 h 46"/>
                <a:gd name="T20" fmla="*/ 26 w 26"/>
                <a:gd name="T21" fmla="*/ 0 h 46"/>
                <a:gd name="T22" fmla="*/ 11 w 26"/>
                <a:gd name="T2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" h="46">
                  <a:moveTo>
                    <a:pt x="11" y="46"/>
                  </a:moveTo>
                  <a:cubicBezTo>
                    <a:pt x="6" y="46"/>
                    <a:pt x="6" y="46"/>
                    <a:pt x="6" y="46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6"/>
                    <a:pt x="13" y="28"/>
                    <a:pt x="13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28"/>
                    <a:pt x="14" y="26"/>
                    <a:pt x="14" y="24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1" y="46"/>
                    <a:pt x="11" y="46"/>
                    <a:pt x="11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8" name="Freeform 111"/>
            <p:cNvSpPr>
              <a:spLocks/>
            </p:cNvSpPr>
            <p:nvPr/>
          </p:nvSpPr>
          <p:spPr bwMode="auto">
            <a:xfrm>
              <a:off x="3998" y="2490"/>
              <a:ext cx="46" cy="81"/>
            </a:xfrm>
            <a:custGeom>
              <a:avLst/>
              <a:gdLst>
                <a:gd name="T0" fmla="*/ 11 w 26"/>
                <a:gd name="T1" fmla="*/ 46 h 46"/>
                <a:gd name="T2" fmla="*/ 6 w 26"/>
                <a:gd name="T3" fmla="*/ 46 h 46"/>
                <a:gd name="T4" fmla="*/ 11 w 26"/>
                <a:gd name="T5" fmla="*/ 33 h 46"/>
                <a:gd name="T6" fmla="*/ 0 w 26"/>
                <a:gd name="T7" fmla="*/ 0 h 46"/>
                <a:gd name="T8" fmla="*/ 6 w 26"/>
                <a:gd name="T9" fmla="*/ 0 h 46"/>
                <a:gd name="T10" fmla="*/ 12 w 26"/>
                <a:gd name="T11" fmla="*/ 24 h 46"/>
                <a:gd name="T12" fmla="*/ 13 w 26"/>
                <a:gd name="T13" fmla="*/ 28 h 46"/>
                <a:gd name="T14" fmla="*/ 13 w 26"/>
                <a:gd name="T15" fmla="*/ 28 h 46"/>
                <a:gd name="T16" fmla="*/ 14 w 26"/>
                <a:gd name="T17" fmla="*/ 24 h 46"/>
                <a:gd name="T18" fmla="*/ 21 w 26"/>
                <a:gd name="T19" fmla="*/ 0 h 46"/>
                <a:gd name="T20" fmla="*/ 26 w 26"/>
                <a:gd name="T21" fmla="*/ 0 h 46"/>
                <a:gd name="T22" fmla="*/ 11 w 26"/>
                <a:gd name="T2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" h="46">
                  <a:moveTo>
                    <a:pt x="11" y="46"/>
                  </a:moveTo>
                  <a:cubicBezTo>
                    <a:pt x="6" y="46"/>
                    <a:pt x="6" y="46"/>
                    <a:pt x="6" y="46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3" y="26"/>
                    <a:pt x="13" y="28"/>
                    <a:pt x="13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8"/>
                    <a:pt x="14" y="26"/>
                    <a:pt x="14" y="24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1" y="46"/>
                    <a:pt x="11" y="46"/>
                    <a:pt x="11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9" name="Freeform 112"/>
            <p:cNvSpPr>
              <a:spLocks noEditPoints="1"/>
            </p:cNvSpPr>
            <p:nvPr/>
          </p:nvSpPr>
          <p:spPr bwMode="auto">
            <a:xfrm>
              <a:off x="4051" y="2490"/>
              <a:ext cx="44" cy="58"/>
            </a:xfrm>
            <a:custGeom>
              <a:avLst/>
              <a:gdLst>
                <a:gd name="T0" fmla="*/ 13 w 25"/>
                <a:gd name="T1" fmla="*/ 33 h 33"/>
                <a:gd name="T2" fmla="*/ 0 w 25"/>
                <a:gd name="T3" fmla="*/ 17 h 33"/>
                <a:gd name="T4" fmla="*/ 13 w 25"/>
                <a:gd name="T5" fmla="*/ 0 h 33"/>
                <a:gd name="T6" fmla="*/ 25 w 25"/>
                <a:gd name="T7" fmla="*/ 17 h 33"/>
                <a:gd name="T8" fmla="*/ 13 w 25"/>
                <a:gd name="T9" fmla="*/ 33 h 33"/>
                <a:gd name="T10" fmla="*/ 13 w 25"/>
                <a:gd name="T11" fmla="*/ 3 h 33"/>
                <a:gd name="T12" fmla="*/ 5 w 25"/>
                <a:gd name="T13" fmla="*/ 17 h 33"/>
                <a:gd name="T14" fmla="*/ 13 w 25"/>
                <a:gd name="T15" fmla="*/ 30 h 33"/>
                <a:gd name="T16" fmla="*/ 20 w 25"/>
                <a:gd name="T17" fmla="*/ 17 h 33"/>
                <a:gd name="T18" fmla="*/ 13 w 25"/>
                <a:gd name="T1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33">
                  <a:moveTo>
                    <a:pt x="13" y="33"/>
                  </a:moveTo>
                  <a:cubicBezTo>
                    <a:pt x="4" y="33"/>
                    <a:pt x="0" y="26"/>
                    <a:pt x="0" y="17"/>
                  </a:cubicBezTo>
                  <a:cubicBezTo>
                    <a:pt x="0" y="7"/>
                    <a:pt x="4" y="0"/>
                    <a:pt x="13" y="0"/>
                  </a:cubicBezTo>
                  <a:cubicBezTo>
                    <a:pt x="22" y="0"/>
                    <a:pt x="25" y="7"/>
                    <a:pt x="25" y="17"/>
                  </a:cubicBezTo>
                  <a:cubicBezTo>
                    <a:pt x="25" y="26"/>
                    <a:pt x="21" y="33"/>
                    <a:pt x="13" y="33"/>
                  </a:cubicBezTo>
                  <a:moveTo>
                    <a:pt x="13" y="3"/>
                  </a:moveTo>
                  <a:cubicBezTo>
                    <a:pt x="7" y="3"/>
                    <a:pt x="5" y="10"/>
                    <a:pt x="5" y="17"/>
                  </a:cubicBezTo>
                  <a:cubicBezTo>
                    <a:pt x="5" y="23"/>
                    <a:pt x="7" y="30"/>
                    <a:pt x="13" y="30"/>
                  </a:cubicBezTo>
                  <a:cubicBezTo>
                    <a:pt x="19" y="30"/>
                    <a:pt x="20" y="23"/>
                    <a:pt x="20" y="17"/>
                  </a:cubicBezTo>
                  <a:cubicBezTo>
                    <a:pt x="20" y="10"/>
                    <a:pt x="19" y="3"/>
                    <a:pt x="13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20" name="Freeform 113"/>
            <p:cNvSpPr>
              <a:spLocks/>
            </p:cNvSpPr>
            <p:nvPr/>
          </p:nvSpPr>
          <p:spPr bwMode="auto">
            <a:xfrm>
              <a:off x="4110" y="2490"/>
              <a:ext cx="39" cy="58"/>
            </a:xfrm>
            <a:custGeom>
              <a:avLst/>
              <a:gdLst>
                <a:gd name="T0" fmla="*/ 11 w 22"/>
                <a:gd name="T1" fmla="*/ 33 h 33"/>
                <a:gd name="T2" fmla="*/ 0 w 22"/>
                <a:gd name="T3" fmla="*/ 23 h 33"/>
                <a:gd name="T4" fmla="*/ 0 w 22"/>
                <a:gd name="T5" fmla="*/ 0 h 33"/>
                <a:gd name="T6" fmla="*/ 5 w 22"/>
                <a:gd name="T7" fmla="*/ 0 h 33"/>
                <a:gd name="T8" fmla="*/ 5 w 22"/>
                <a:gd name="T9" fmla="*/ 23 h 33"/>
                <a:gd name="T10" fmla="*/ 11 w 22"/>
                <a:gd name="T11" fmla="*/ 30 h 33"/>
                <a:gd name="T12" fmla="*/ 17 w 22"/>
                <a:gd name="T13" fmla="*/ 28 h 33"/>
                <a:gd name="T14" fmla="*/ 17 w 22"/>
                <a:gd name="T15" fmla="*/ 0 h 33"/>
                <a:gd name="T16" fmla="*/ 22 w 22"/>
                <a:gd name="T17" fmla="*/ 0 h 33"/>
                <a:gd name="T18" fmla="*/ 22 w 22"/>
                <a:gd name="T19" fmla="*/ 31 h 33"/>
                <a:gd name="T20" fmla="*/ 11 w 22"/>
                <a:gd name="T21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33">
                  <a:moveTo>
                    <a:pt x="11" y="33"/>
                  </a:moveTo>
                  <a:cubicBezTo>
                    <a:pt x="3" y="33"/>
                    <a:pt x="0" y="29"/>
                    <a:pt x="0" y="2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7"/>
                    <a:pt x="7" y="30"/>
                    <a:pt x="11" y="30"/>
                  </a:cubicBezTo>
                  <a:cubicBezTo>
                    <a:pt x="14" y="30"/>
                    <a:pt x="16" y="29"/>
                    <a:pt x="17" y="28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0" y="32"/>
                    <a:pt x="16" y="33"/>
                    <a:pt x="11" y="3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21" name="Freeform 114"/>
            <p:cNvSpPr>
              <a:spLocks/>
            </p:cNvSpPr>
            <p:nvPr/>
          </p:nvSpPr>
          <p:spPr bwMode="auto">
            <a:xfrm>
              <a:off x="4164" y="2490"/>
              <a:ext cx="25" cy="58"/>
            </a:xfrm>
            <a:custGeom>
              <a:avLst/>
              <a:gdLst>
                <a:gd name="T0" fmla="*/ 13 w 14"/>
                <a:gd name="T1" fmla="*/ 4 h 33"/>
                <a:gd name="T2" fmla="*/ 5 w 14"/>
                <a:gd name="T3" fmla="*/ 5 h 33"/>
                <a:gd name="T4" fmla="*/ 5 w 14"/>
                <a:gd name="T5" fmla="*/ 33 h 33"/>
                <a:gd name="T6" fmla="*/ 0 w 14"/>
                <a:gd name="T7" fmla="*/ 33 h 33"/>
                <a:gd name="T8" fmla="*/ 0 w 14"/>
                <a:gd name="T9" fmla="*/ 2 h 33"/>
                <a:gd name="T10" fmla="*/ 14 w 14"/>
                <a:gd name="T11" fmla="*/ 0 h 33"/>
                <a:gd name="T12" fmla="*/ 13 w 14"/>
                <a:gd name="T13" fmla="*/ 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3">
                  <a:moveTo>
                    <a:pt x="13" y="4"/>
                  </a:moveTo>
                  <a:cubicBezTo>
                    <a:pt x="10" y="3"/>
                    <a:pt x="7" y="3"/>
                    <a:pt x="5" y="5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1"/>
                    <a:pt x="6" y="0"/>
                    <a:pt x="14" y="0"/>
                  </a:cubicBezTo>
                  <a:cubicBezTo>
                    <a:pt x="13" y="4"/>
                    <a:pt x="13" y="4"/>
                    <a:pt x="13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22" name="Freeform 115"/>
            <p:cNvSpPr>
              <a:spLocks/>
            </p:cNvSpPr>
            <p:nvPr/>
          </p:nvSpPr>
          <p:spPr bwMode="auto">
            <a:xfrm>
              <a:off x="4194" y="2490"/>
              <a:ext cx="34" cy="58"/>
            </a:xfrm>
            <a:custGeom>
              <a:avLst/>
              <a:gdLst>
                <a:gd name="T0" fmla="*/ 9 w 19"/>
                <a:gd name="T1" fmla="*/ 33 h 33"/>
                <a:gd name="T2" fmla="*/ 0 w 19"/>
                <a:gd name="T3" fmla="*/ 31 h 33"/>
                <a:gd name="T4" fmla="*/ 2 w 19"/>
                <a:gd name="T5" fmla="*/ 28 h 33"/>
                <a:gd name="T6" fmla="*/ 8 w 19"/>
                <a:gd name="T7" fmla="*/ 29 h 33"/>
                <a:gd name="T8" fmla="*/ 14 w 19"/>
                <a:gd name="T9" fmla="*/ 24 h 33"/>
                <a:gd name="T10" fmla="*/ 9 w 19"/>
                <a:gd name="T11" fmla="*/ 18 h 33"/>
                <a:gd name="T12" fmla="*/ 1 w 19"/>
                <a:gd name="T13" fmla="*/ 9 h 33"/>
                <a:gd name="T14" fmla="*/ 11 w 19"/>
                <a:gd name="T15" fmla="*/ 0 h 33"/>
                <a:gd name="T16" fmla="*/ 18 w 19"/>
                <a:gd name="T17" fmla="*/ 2 h 33"/>
                <a:gd name="T18" fmla="*/ 17 w 19"/>
                <a:gd name="T19" fmla="*/ 5 h 33"/>
                <a:gd name="T20" fmla="*/ 12 w 19"/>
                <a:gd name="T21" fmla="*/ 3 h 33"/>
                <a:gd name="T22" fmla="*/ 6 w 19"/>
                <a:gd name="T23" fmla="*/ 8 h 33"/>
                <a:gd name="T24" fmla="*/ 12 w 19"/>
                <a:gd name="T25" fmla="*/ 14 h 33"/>
                <a:gd name="T26" fmla="*/ 19 w 19"/>
                <a:gd name="T27" fmla="*/ 24 h 33"/>
                <a:gd name="T28" fmla="*/ 9 w 19"/>
                <a:gd name="T2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" h="33">
                  <a:moveTo>
                    <a:pt x="9" y="33"/>
                  </a:moveTo>
                  <a:cubicBezTo>
                    <a:pt x="5" y="33"/>
                    <a:pt x="2" y="32"/>
                    <a:pt x="0" y="31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3" y="29"/>
                    <a:pt x="5" y="29"/>
                    <a:pt x="8" y="29"/>
                  </a:cubicBezTo>
                  <a:cubicBezTo>
                    <a:pt x="12" y="29"/>
                    <a:pt x="14" y="27"/>
                    <a:pt x="14" y="24"/>
                  </a:cubicBezTo>
                  <a:cubicBezTo>
                    <a:pt x="14" y="21"/>
                    <a:pt x="12" y="19"/>
                    <a:pt x="9" y="18"/>
                  </a:cubicBezTo>
                  <a:cubicBezTo>
                    <a:pt x="2" y="15"/>
                    <a:pt x="1" y="12"/>
                    <a:pt x="1" y="9"/>
                  </a:cubicBezTo>
                  <a:cubicBezTo>
                    <a:pt x="1" y="4"/>
                    <a:pt x="5" y="0"/>
                    <a:pt x="11" y="0"/>
                  </a:cubicBezTo>
                  <a:cubicBezTo>
                    <a:pt x="14" y="0"/>
                    <a:pt x="17" y="1"/>
                    <a:pt x="18" y="2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6" y="4"/>
                    <a:pt x="14" y="3"/>
                    <a:pt x="12" y="3"/>
                  </a:cubicBezTo>
                  <a:cubicBezTo>
                    <a:pt x="8" y="3"/>
                    <a:pt x="6" y="6"/>
                    <a:pt x="6" y="8"/>
                  </a:cubicBezTo>
                  <a:cubicBezTo>
                    <a:pt x="6" y="12"/>
                    <a:pt x="8" y="13"/>
                    <a:pt x="12" y="14"/>
                  </a:cubicBezTo>
                  <a:cubicBezTo>
                    <a:pt x="18" y="17"/>
                    <a:pt x="19" y="20"/>
                    <a:pt x="19" y="24"/>
                  </a:cubicBezTo>
                  <a:cubicBezTo>
                    <a:pt x="19" y="29"/>
                    <a:pt x="15" y="33"/>
                    <a:pt x="9" y="3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23" name="Freeform 116"/>
            <p:cNvSpPr>
              <a:spLocks noEditPoints="1"/>
            </p:cNvSpPr>
            <p:nvPr/>
          </p:nvSpPr>
          <p:spPr bwMode="auto">
            <a:xfrm>
              <a:off x="3471" y="1791"/>
              <a:ext cx="122" cy="149"/>
            </a:xfrm>
            <a:custGeom>
              <a:avLst/>
              <a:gdLst>
                <a:gd name="T0" fmla="*/ 61 w 69"/>
                <a:gd name="T1" fmla="*/ 41 h 84"/>
                <a:gd name="T2" fmla="*/ 69 w 69"/>
                <a:gd name="T3" fmla="*/ 59 h 84"/>
                <a:gd name="T4" fmla="*/ 43 w 69"/>
                <a:gd name="T5" fmla="*/ 84 h 84"/>
                <a:gd name="T6" fmla="*/ 0 w 69"/>
                <a:gd name="T7" fmla="*/ 84 h 84"/>
                <a:gd name="T8" fmla="*/ 0 w 69"/>
                <a:gd name="T9" fmla="*/ 0 h 84"/>
                <a:gd name="T10" fmla="*/ 43 w 69"/>
                <a:gd name="T11" fmla="*/ 0 h 84"/>
                <a:gd name="T12" fmla="*/ 68 w 69"/>
                <a:gd name="T13" fmla="*/ 24 h 84"/>
                <a:gd name="T14" fmla="*/ 61 w 69"/>
                <a:gd name="T15" fmla="*/ 41 h 84"/>
                <a:gd name="T16" fmla="*/ 43 w 69"/>
                <a:gd name="T17" fmla="*/ 34 h 84"/>
                <a:gd name="T18" fmla="*/ 43 w 69"/>
                <a:gd name="T19" fmla="*/ 34 h 84"/>
                <a:gd name="T20" fmla="*/ 53 w 69"/>
                <a:gd name="T21" fmla="*/ 24 h 84"/>
                <a:gd name="T22" fmla="*/ 43 w 69"/>
                <a:gd name="T23" fmla="*/ 15 h 84"/>
                <a:gd name="T24" fmla="*/ 15 w 69"/>
                <a:gd name="T25" fmla="*/ 15 h 84"/>
                <a:gd name="T26" fmla="*/ 15 w 69"/>
                <a:gd name="T27" fmla="*/ 69 h 84"/>
                <a:gd name="T28" fmla="*/ 43 w 69"/>
                <a:gd name="T29" fmla="*/ 69 h 84"/>
                <a:gd name="T30" fmla="*/ 54 w 69"/>
                <a:gd name="T31" fmla="*/ 59 h 84"/>
                <a:gd name="T32" fmla="*/ 43 w 69"/>
                <a:gd name="T33" fmla="*/ 49 h 84"/>
                <a:gd name="T34" fmla="*/ 20 w 69"/>
                <a:gd name="T35" fmla="*/ 49 h 84"/>
                <a:gd name="T36" fmla="*/ 20 w 69"/>
                <a:gd name="T37" fmla="*/ 34 h 84"/>
                <a:gd name="T38" fmla="*/ 43 w 69"/>
                <a:gd name="T39" fmla="*/ 3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9" h="84">
                  <a:moveTo>
                    <a:pt x="61" y="41"/>
                  </a:moveTo>
                  <a:cubicBezTo>
                    <a:pt x="66" y="46"/>
                    <a:pt x="69" y="52"/>
                    <a:pt x="69" y="59"/>
                  </a:cubicBezTo>
                  <a:cubicBezTo>
                    <a:pt x="69" y="73"/>
                    <a:pt x="57" y="84"/>
                    <a:pt x="43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57" y="0"/>
                    <a:pt x="68" y="11"/>
                    <a:pt x="68" y="24"/>
                  </a:cubicBezTo>
                  <a:cubicBezTo>
                    <a:pt x="68" y="31"/>
                    <a:pt x="65" y="37"/>
                    <a:pt x="61" y="41"/>
                  </a:cubicBezTo>
                  <a:moveTo>
                    <a:pt x="43" y="34"/>
                  </a:moveTo>
                  <a:cubicBezTo>
                    <a:pt x="43" y="34"/>
                    <a:pt x="43" y="34"/>
                    <a:pt x="43" y="34"/>
                  </a:cubicBezTo>
                  <a:cubicBezTo>
                    <a:pt x="49" y="34"/>
                    <a:pt x="53" y="30"/>
                    <a:pt x="53" y="24"/>
                  </a:cubicBezTo>
                  <a:cubicBezTo>
                    <a:pt x="53" y="19"/>
                    <a:pt x="49" y="15"/>
                    <a:pt x="43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9" y="69"/>
                    <a:pt x="54" y="65"/>
                    <a:pt x="54" y="59"/>
                  </a:cubicBezTo>
                  <a:cubicBezTo>
                    <a:pt x="54" y="53"/>
                    <a:pt x="49" y="49"/>
                    <a:pt x="43" y="49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0" y="34"/>
                    <a:pt x="20" y="34"/>
                    <a:pt x="20" y="34"/>
                  </a:cubicBezTo>
                  <a:lnTo>
                    <a:pt x="43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24" name="Freeform 117"/>
            <p:cNvSpPr>
              <a:spLocks/>
            </p:cNvSpPr>
            <p:nvPr/>
          </p:nvSpPr>
          <p:spPr bwMode="auto">
            <a:xfrm>
              <a:off x="3768" y="1791"/>
              <a:ext cx="122" cy="149"/>
            </a:xfrm>
            <a:custGeom>
              <a:avLst/>
              <a:gdLst>
                <a:gd name="T0" fmla="*/ 44 w 69"/>
                <a:gd name="T1" fmla="*/ 0 h 84"/>
                <a:gd name="T2" fmla="*/ 44 w 69"/>
                <a:gd name="T3" fmla="*/ 0 h 84"/>
                <a:gd name="T4" fmla="*/ 68 w 69"/>
                <a:gd name="T5" fmla="*/ 24 h 84"/>
                <a:gd name="T6" fmla="*/ 62 w 69"/>
                <a:gd name="T7" fmla="*/ 41 h 84"/>
                <a:gd name="T8" fmla="*/ 69 w 69"/>
                <a:gd name="T9" fmla="*/ 59 h 84"/>
                <a:gd name="T10" fmla="*/ 69 w 69"/>
                <a:gd name="T11" fmla="*/ 84 h 84"/>
                <a:gd name="T12" fmla="*/ 54 w 69"/>
                <a:gd name="T13" fmla="*/ 84 h 84"/>
                <a:gd name="T14" fmla="*/ 54 w 69"/>
                <a:gd name="T15" fmla="*/ 59 h 84"/>
                <a:gd name="T16" fmla="*/ 44 w 69"/>
                <a:gd name="T17" fmla="*/ 49 h 84"/>
                <a:gd name="T18" fmla="*/ 21 w 69"/>
                <a:gd name="T19" fmla="*/ 49 h 84"/>
                <a:gd name="T20" fmla="*/ 21 w 69"/>
                <a:gd name="T21" fmla="*/ 34 h 84"/>
                <a:gd name="T22" fmla="*/ 44 w 69"/>
                <a:gd name="T23" fmla="*/ 34 h 84"/>
                <a:gd name="T24" fmla="*/ 53 w 69"/>
                <a:gd name="T25" fmla="*/ 24 h 84"/>
                <a:gd name="T26" fmla="*/ 44 w 69"/>
                <a:gd name="T27" fmla="*/ 15 h 84"/>
                <a:gd name="T28" fmla="*/ 15 w 69"/>
                <a:gd name="T29" fmla="*/ 15 h 84"/>
                <a:gd name="T30" fmla="*/ 15 w 69"/>
                <a:gd name="T31" fmla="*/ 84 h 84"/>
                <a:gd name="T32" fmla="*/ 0 w 69"/>
                <a:gd name="T33" fmla="*/ 84 h 84"/>
                <a:gd name="T34" fmla="*/ 0 w 69"/>
                <a:gd name="T35" fmla="*/ 0 h 84"/>
                <a:gd name="T36" fmla="*/ 44 w 69"/>
                <a:gd name="T37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9" h="84">
                  <a:moveTo>
                    <a:pt x="44" y="0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58" y="0"/>
                    <a:pt x="68" y="11"/>
                    <a:pt x="68" y="24"/>
                  </a:cubicBezTo>
                  <a:cubicBezTo>
                    <a:pt x="68" y="31"/>
                    <a:pt x="66" y="37"/>
                    <a:pt x="62" y="41"/>
                  </a:cubicBezTo>
                  <a:cubicBezTo>
                    <a:pt x="66" y="46"/>
                    <a:pt x="69" y="52"/>
                    <a:pt x="69" y="59"/>
                  </a:cubicBezTo>
                  <a:cubicBezTo>
                    <a:pt x="69" y="84"/>
                    <a:pt x="69" y="84"/>
                    <a:pt x="69" y="84"/>
                  </a:cubicBezTo>
                  <a:cubicBezTo>
                    <a:pt x="54" y="84"/>
                    <a:pt x="54" y="84"/>
                    <a:pt x="54" y="84"/>
                  </a:cubicBezTo>
                  <a:cubicBezTo>
                    <a:pt x="54" y="59"/>
                    <a:pt x="54" y="59"/>
                    <a:pt x="54" y="59"/>
                  </a:cubicBezTo>
                  <a:cubicBezTo>
                    <a:pt x="54" y="53"/>
                    <a:pt x="50" y="49"/>
                    <a:pt x="44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44" y="34"/>
                    <a:pt x="44" y="34"/>
                    <a:pt x="44" y="34"/>
                  </a:cubicBezTo>
                  <a:cubicBezTo>
                    <a:pt x="49" y="34"/>
                    <a:pt x="53" y="30"/>
                    <a:pt x="53" y="24"/>
                  </a:cubicBezTo>
                  <a:cubicBezTo>
                    <a:pt x="53" y="19"/>
                    <a:pt x="49" y="15"/>
                    <a:pt x="44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84"/>
                    <a:pt x="15" y="84"/>
                    <a:pt x="15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25" name="Freeform 118"/>
            <p:cNvSpPr>
              <a:spLocks/>
            </p:cNvSpPr>
            <p:nvPr/>
          </p:nvSpPr>
          <p:spPr bwMode="auto">
            <a:xfrm>
              <a:off x="3906" y="1791"/>
              <a:ext cx="119" cy="149"/>
            </a:xfrm>
            <a:custGeom>
              <a:avLst/>
              <a:gdLst>
                <a:gd name="T0" fmla="*/ 67 w 67"/>
                <a:gd name="T1" fmla="*/ 0 h 84"/>
                <a:gd name="T2" fmla="*/ 67 w 67"/>
                <a:gd name="T3" fmla="*/ 15 h 84"/>
                <a:gd name="T4" fmla="*/ 42 w 67"/>
                <a:gd name="T5" fmla="*/ 15 h 84"/>
                <a:gd name="T6" fmla="*/ 15 w 67"/>
                <a:gd name="T7" fmla="*/ 42 h 84"/>
                <a:gd name="T8" fmla="*/ 42 w 67"/>
                <a:gd name="T9" fmla="*/ 69 h 84"/>
                <a:gd name="T10" fmla="*/ 67 w 67"/>
                <a:gd name="T11" fmla="*/ 69 h 84"/>
                <a:gd name="T12" fmla="*/ 67 w 67"/>
                <a:gd name="T13" fmla="*/ 84 h 84"/>
                <a:gd name="T14" fmla="*/ 42 w 67"/>
                <a:gd name="T15" fmla="*/ 84 h 84"/>
                <a:gd name="T16" fmla="*/ 0 w 67"/>
                <a:gd name="T17" fmla="*/ 42 h 84"/>
                <a:gd name="T18" fmla="*/ 42 w 67"/>
                <a:gd name="T19" fmla="*/ 0 h 84"/>
                <a:gd name="T20" fmla="*/ 67 w 67"/>
                <a:gd name="T21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84">
                  <a:moveTo>
                    <a:pt x="67" y="0"/>
                  </a:moveTo>
                  <a:cubicBezTo>
                    <a:pt x="67" y="15"/>
                    <a:pt x="67" y="15"/>
                    <a:pt x="67" y="15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27" y="15"/>
                    <a:pt x="15" y="27"/>
                    <a:pt x="15" y="42"/>
                  </a:cubicBezTo>
                  <a:cubicBezTo>
                    <a:pt x="15" y="57"/>
                    <a:pt x="27" y="69"/>
                    <a:pt x="42" y="69"/>
                  </a:cubicBezTo>
                  <a:cubicBezTo>
                    <a:pt x="67" y="69"/>
                    <a:pt x="67" y="69"/>
                    <a:pt x="67" y="69"/>
                  </a:cubicBezTo>
                  <a:cubicBezTo>
                    <a:pt x="67" y="84"/>
                    <a:pt x="67" y="84"/>
                    <a:pt x="67" y="84"/>
                  </a:cubicBezTo>
                  <a:cubicBezTo>
                    <a:pt x="42" y="84"/>
                    <a:pt x="42" y="84"/>
                    <a:pt x="42" y="84"/>
                  </a:cubicBezTo>
                  <a:cubicBezTo>
                    <a:pt x="19" y="84"/>
                    <a:pt x="0" y="65"/>
                    <a:pt x="0" y="42"/>
                  </a:cubicBezTo>
                  <a:cubicBezTo>
                    <a:pt x="0" y="19"/>
                    <a:pt x="19" y="0"/>
                    <a:pt x="42" y="0"/>
                  </a:cubicBezTo>
                  <a:cubicBezTo>
                    <a:pt x="67" y="0"/>
                    <a:pt x="67" y="0"/>
                    <a:pt x="6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26" name="Freeform 119"/>
            <p:cNvSpPr>
              <a:spLocks noEditPoints="1"/>
            </p:cNvSpPr>
            <p:nvPr/>
          </p:nvSpPr>
          <p:spPr bwMode="auto">
            <a:xfrm>
              <a:off x="3996" y="1788"/>
              <a:ext cx="230" cy="155"/>
            </a:xfrm>
            <a:custGeom>
              <a:avLst/>
              <a:gdLst>
                <a:gd name="T0" fmla="*/ 24 w 130"/>
                <a:gd name="T1" fmla="*/ 28 h 88"/>
                <a:gd name="T2" fmla="*/ 65 w 130"/>
                <a:gd name="T3" fmla="*/ 0 h 88"/>
                <a:gd name="T4" fmla="*/ 106 w 130"/>
                <a:gd name="T5" fmla="*/ 28 h 88"/>
                <a:gd name="T6" fmla="*/ 117 w 130"/>
                <a:gd name="T7" fmla="*/ 36 h 88"/>
                <a:gd name="T8" fmla="*/ 130 w 130"/>
                <a:gd name="T9" fmla="*/ 36 h 88"/>
                <a:gd name="T10" fmla="*/ 130 w 130"/>
                <a:gd name="T11" fmla="*/ 53 h 88"/>
                <a:gd name="T12" fmla="*/ 117 w 130"/>
                <a:gd name="T13" fmla="*/ 53 h 88"/>
                <a:gd name="T14" fmla="*/ 106 w 130"/>
                <a:gd name="T15" fmla="*/ 60 h 88"/>
                <a:gd name="T16" fmla="*/ 65 w 130"/>
                <a:gd name="T17" fmla="*/ 88 h 88"/>
                <a:gd name="T18" fmla="*/ 24 w 130"/>
                <a:gd name="T19" fmla="*/ 60 h 88"/>
                <a:gd name="T20" fmla="*/ 13 w 130"/>
                <a:gd name="T21" fmla="*/ 53 h 88"/>
                <a:gd name="T22" fmla="*/ 0 w 130"/>
                <a:gd name="T23" fmla="*/ 53 h 88"/>
                <a:gd name="T24" fmla="*/ 0 w 130"/>
                <a:gd name="T25" fmla="*/ 36 h 88"/>
                <a:gd name="T26" fmla="*/ 13 w 130"/>
                <a:gd name="T27" fmla="*/ 36 h 88"/>
                <a:gd name="T28" fmla="*/ 24 w 130"/>
                <a:gd name="T29" fmla="*/ 28 h 88"/>
                <a:gd name="T30" fmla="*/ 48 w 130"/>
                <a:gd name="T31" fmla="*/ 44 h 88"/>
                <a:gd name="T32" fmla="*/ 65 w 130"/>
                <a:gd name="T33" fmla="*/ 27 h 88"/>
                <a:gd name="T34" fmla="*/ 82 w 130"/>
                <a:gd name="T35" fmla="*/ 44 h 88"/>
                <a:gd name="T36" fmla="*/ 65 w 130"/>
                <a:gd name="T37" fmla="*/ 61 h 88"/>
                <a:gd name="T38" fmla="*/ 48 w 130"/>
                <a:gd name="T39" fmla="*/ 44 h 88"/>
                <a:gd name="T40" fmla="*/ 37 w 130"/>
                <a:gd name="T41" fmla="*/ 44 h 88"/>
                <a:gd name="T42" fmla="*/ 37 w 130"/>
                <a:gd name="T43" fmla="*/ 44 h 88"/>
                <a:gd name="T44" fmla="*/ 65 w 130"/>
                <a:gd name="T45" fmla="*/ 73 h 88"/>
                <a:gd name="T46" fmla="*/ 94 w 130"/>
                <a:gd name="T47" fmla="*/ 44 h 88"/>
                <a:gd name="T48" fmla="*/ 65 w 130"/>
                <a:gd name="T49" fmla="*/ 16 h 88"/>
                <a:gd name="T50" fmla="*/ 37 w 130"/>
                <a:gd name="T51" fmla="*/ 4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88">
                  <a:moveTo>
                    <a:pt x="24" y="28"/>
                  </a:moveTo>
                  <a:cubicBezTo>
                    <a:pt x="31" y="12"/>
                    <a:pt x="47" y="0"/>
                    <a:pt x="65" y="0"/>
                  </a:cubicBezTo>
                  <a:cubicBezTo>
                    <a:pt x="84" y="0"/>
                    <a:pt x="100" y="12"/>
                    <a:pt x="106" y="28"/>
                  </a:cubicBezTo>
                  <a:cubicBezTo>
                    <a:pt x="108" y="33"/>
                    <a:pt x="112" y="36"/>
                    <a:pt x="117" y="36"/>
                  </a:cubicBezTo>
                  <a:cubicBezTo>
                    <a:pt x="130" y="36"/>
                    <a:pt x="130" y="36"/>
                    <a:pt x="130" y="36"/>
                  </a:cubicBezTo>
                  <a:cubicBezTo>
                    <a:pt x="130" y="53"/>
                    <a:pt x="130" y="53"/>
                    <a:pt x="130" y="53"/>
                  </a:cubicBezTo>
                  <a:cubicBezTo>
                    <a:pt x="117" y="53"/>
                    <a:pt x="117" y="53"/>
                    <a:pt x="117" y="53"/>
                  </a:cubicBezTo>
                  <a:cubicBezTo>
                    <a:pt x="112" y="53"/>
                    <a:pt x="108" y="56"/>
                    <a:pt x="106" y="60"/>
                  </a:cubicBezTo>
                  <a:cubicBezTo>
                    <a:pt x="100" y="76"/>
                    <a:pt x="84" y="88"/>
                    <a:pt x="65" y="88"/>
                  </a:cubicBezTo>
                  <a:cubicBezTo>
                    <a:pt x="47" y="88"/>
                    <a:pt x="31" y="76"/>
                    <a:pt x="24" y="60"/>
                  </a:cubicBezTo>
                  <a:cubicBezTo>
                    <a:pt x="23" y="56"/>
                    <a:pt x="18" y="53"/>
                    <a:pt x="13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8" y="36"/>
                    <a:pt x="23" y="33"/>
                    <a:pt x="24" y="28"/>
                  </a:cubicBezTo>
                  <a:moveTo>
                    <a:pt x="48" y="44"/>
                  </a:moveTo>
                  <a:cubicBezTo>
                    <a:pt x="48" y="35"/>
                    <a:pt x="56" y="27"/>
                    <a:pt x="65" y="27"/>
                  </a:cubicBezTo>
                  <a:cubicBezTo>
                    <a:pt x="74" y="27"/>
                    <a:pt x="82" y="35"/>
                    <a:pt x="82" y="44"/>
                  </a:cubicBezTo>
                  <a:cubicBezTo>
                    <a:pt x="82" y="53"/>
                    <a:pt x="74" y="61"/>
                    <a:pt x="65" y="61"/>
                  </a:cubicBezTo>
                  <a:cubicBezTo>
                    <a:pt x="56" y="61"/>
                    <a:pt x="48" y="53"/>
                    <a:pt x="48" y="44"/>
                  </a:cubicBezTo>
                  <a:moveTo>
                    <a:pt x="37" y="44"/>
                  </a:moveTo>
                  <a:cubicBezTo>
                    <a:pt x="37" y="44"/>
                    <a:pt x="37" y="44"/>
                    <a:pt x="37" y="44"/>
                  </a:cubicBezTo>
                  <a:cubicBezTo>
                    <a:pt x="37" y="60"/>
                    <a:pt x="49" y="73"/>
                    <a:pt x="65" y="73"/>
                  </a:cubicBezTo>
                  <a:cubicBezTo>
                    <a:pt x="81" y="73"/>
                    <a:pt x="94" y="60"/>
                    <a:pt x="94" y="44"/>
                  </a:cubicBezTo>
                  <a:cubicBezTo>
                    <a:pt x="94" y="28"/>
                    <a:pt x="81" y="16"/>
                    <a:pt x="65" y="16"/>
                  </a:cubicBezTo>
                  <a:cubicBezTo>
                    <a:pt x="49" y="16"/>
                    <a:pt x="37" y="28"/>
                    <a:pt x="37" y="4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27" name="Freeform 120"/>
            <p:cNvSpPr>
              <a:spLocks/>
            </p:cNvSpPr>
            <p:nvPr/>
          </p:nvSpPr>
          <p:spPr bwMode="auto">
            <a:xfrm>
              <a:off x="3618" y="1788"/>
              <a:ext cx="122" cy="152"/>
            </a:xfrm>
            <a:custGeom>
              <a:avLst/>
              <a:gdLst>
                <a:gd name="T0" fmla="*/ 54 w 69"/>
                <a:gd name="T1" fmla="*/ 44 h 86"/>
                <a:gd name="T2" fmla="*/ 54 w 69"/>
                <a:gd name="T3" fmla="*/ 35 h 86"/>
                <a:gd name="T4" fmla="*/ 34 w 69"/>
                <a:gd name="T5" fmla="*/ 16 h 86"/>
                <a:gd name="T6" fmla="*/ 15 w 69"/>
                <a:gd name="T7" fmla="*/ 35 h 86"/>
                <a:gd name="T8" fmla="*/ 15 w 69"/>
                <a:gd name="T9" fmla="*/ 86 h 86"/>
                <a:gd name="T10" fmla="*/ 0 w 69"/>
                <a:gd name="T11" fmla="*/ 86 h 86"/>
                <a:gd name="T12" fmla="*/ 0 w 69"/>
                <a:gd name="T13" fmla="*/ 35 h 86"/>
                <a:gd name="T14" fmla="*/ 34 w 69"/>
                <a:gd name="T15" fmla="*/ 0 h 86"/>
                <a:gd name="T16" fmla="*/ 69 w 69"/>
                <a:gd name="T17" fmla="*/ 35 h 86"/>
                <a:gd name="T18" fmla="*/ 69 w 69"/>
                <a:gd name="T19" fmla="*/ 86 h 86"/>
                <a:gd name="T20" fmla="*/ 54 w 69"/>
                <a:gd name="T21" fmla="*/ 86 h 86"/>
                <a:gd name="T22" fmla="*/ 54 w 69"/>
                <a:gd name="T23" fmla="*/ 59 h 86"/>
                <a:gd name="T24" fmla="*/ 20 w 69"/>
                <a:gd name="T25" fmla="*/ 59 h 86"/>
                <a:gd name="T26" fmla="*/ 20 w 69"/>
                <a:gd name="T27" fmla="*/ 44 h 86"/>
                <a:gd name="T28" fmla="*/ 54 w 69"/>
                <a:gd name="T29" fmla="*/ 4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9" h="86">
                  <a:moveTo>
                    <a:pt x="54" y="44"/>
                  </a:moveTo>
                  <a:cubicBezTo>
                    <a:pt x="54" y="35"/>
                    <a:pt x="54" y="35"/>
                    <a:pt x="54" y="35"/>
                  </a:cubicBezTo>
                  <a:cubicBezTo>
                    <a:pt x="54" y="24"/>
                    <a:pt x="45" y="16"/>
                    <a:pt x="34" y="16"/>
                  </a:cubicBezTo>
                  <a:cubicBezTo>
                    <a:pt x="24" y="16"/>
                    <a:pt x="15" y="24"/>
                    <a:pt x="15" y="35"/>
                  </a:cubicBezTo>
                  <a:cubicBezTo>
                    <a:pt x="15" y="86"/>
                    <a:pt x="15" y="86"/>
                    <a:pt x="15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6"/>
                    <a:pt x="15" y="0"/>
                    <a:pt x="34" y="0"/>
                  </a:cubicBezTo>
                  <a:cubicBezTo>
                    <a:pt x="54" y="0"/>
                    <a:pt x="69" y="16"/>
                    <a:pt x="69" y="35"/>
                  </a:cubicBezTo>
                  <a:cubicBezTo>
                    <a:pt x="69" y="86"/>
                    <a:pt x="69" y="86"/>
                    <a:pt x="69" y="86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59"/>
                    <a:pt x="54" y="59"/>
                    <a:pt x="54" y="59"/>
                  </a:cubicBezTo>
                  <a:cubicBezTo>
                    <a:pt x="20" y="59"/>
                    <a:pt x="20" y="59"/>
                    <a:pt x="20" y="59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54" y="44"/>
                    <a:pt x="54" y="44"/>
                    <a:pt x="54" y="4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</p:grpSp>
      <p:sp>
        <p:nvSpPr>
          <p:cNvPr id="28" name="Tijdelijke aanduiding voor afbeelding 29"/>
          <p:cNvSpPr>
            <a:spLocks noGrp="1"/>
          </p:cNvSpPr>
          <p:nvPr>
            <p:ph type="pic" sz="quarter" idx="13" hasCustomPrompt="1"/>
          </p:nvPr>
        </p:nvSpPr>
        <p:spPr>
          <a:xfrm>
            <a:off x="8756074" y="0"/>
            <a:ext cx="3435926" cy="6856413"/>
          </a:xfrm>
        </p:spPr>
        <p:txBody>
          <a:bodyPr tIns="46800" bIns="46800" anchor="t" anchorCtr="0">
            <a:normAutofit/>
          </a:bodyPr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650" b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Insert image</a:t>
            </a:r>
          </a:p>
        </p:txBody>
      </p:sp>
      <p:sp>
        <p:nvSpPr>
          <p:cNvPr id="59" name="Freeform 20"/>
          <p:cNvSpPr>
            <a:spLocks/>
          </p:cNvSpPr>
          <p:nvPr userDrawn="1"/>
        </p:nvSpPr>
        <p:spPr bwMode="auto">
          <a:xfrm>
            <a:off x="1982465" y="3486986"/>
            <a:ext cx="174687" cy="141371"/>
          </a:xfrm>
          <a:custGeom>
            <a:avLst/>
            <a:gdLst>
              <a:gd name="T0" fmla="*/ 109 w 109"/>
              <a:gd name="T1" fmla="*/ 10 h 89"/>
              <a:gd name="T2" fmla="*/ 96 w 109"/>
              <a:gd name="T3" fmla="*/ 14 h 89"/>
              <a:gd name="T4" fmla="*/ 106 w 109"/>
              <a:gd name="T5" fmla="*/ 1 h 89"/>
              <a:gd name="T6" fmla="*/ 92 w 109"/>
              <a:gd name="T7" fmla="*/ 7 h 89"/>
              <a:gd name="T8" fmla="*/ 75 w 109"/>
              <a:gd name="T9" fmla="*/ 0 h 89"/>
              <a:gd name="T10" fmla="*/ 53 w 109"/>
              <a:gd name="T11" fmla="*/ 22 h 89"/>
              <a:gd name="T12" fmla="*/ 53 w 109"/>
              <a:gd name="T13" fmla="*/ 27 h 89"/>
              <a:gd name="T14" fmla="*/ 7 w 109"/>
              <a:gd name="T15" fmla="*/ 4 h 89"/>
              <a:gd name="T16" fmla="*/ 4 w 109"/>
              <a:gd name="T17" fmla="*/ 15 h 89"/>
              <a:gd name="T18" fmla="*/ 14 w 109"/>
              <a:gd name="T19" fmla="*/ 34 h 89"/>
              <a:gd name="T20" fmla="*/ 4 w 109"/>
              <a:gd name="T21" fmla="*/ 31 h 89"/>
              <a:gd name="T22" fmla="*/ 4 w 109"/>
              <a:gd name="T23" fmla="*/ 31 h 89"/>
              <a:gd name="T24" fmla="*/ 22 w 109"/>
              <a:gd name="T25" fmla="*/ 53 h 89"/>
              <a:gd name="T26" fmla="*/ 16 w 109"/>
              <a:gd name="T27" fmla="*/ 54 h 89"/>
              <a:gd name="T28" fmla="*/ 12 w 109"/>
              <a:gd name="T29" fmla="*/ 54 h 89"/>
              <a:gd name="T30" fmla="*/ 33 w 109"/>
              <a:gd name="T31" fmla="*/ 69 h 89"/>
              <a:gd name="T32" fmla="*/ 5 w 109"/>
              <a:gd name="T33" fmla="*/ 79 h 89"/>
              <a:gd name="T34" fmla="*/ 0 w 109"/>
              <a:gd name="T35" fmla="*/ 78 h 89"/>
              <a:gd name="T36" fmla="*/ 34 w 109"/>
              <a:gd name="T37" fmla="*/ 89 h 89"/>
              <a:gd name="T38" fmla="*/ 98 w 109"/>
              <a:gd name="T39" fmla="*/ 25 h 89"/>
              <a:gd name="T40" fmla="*/ 98 w 109"/>
              <a:gd name="T41" fmla="*/ 22 h 89"/>
              <a:gd name="T42" fmla="*/ 109 w 109"/>
              <a:gd name="T43" fmla="*/ 10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09" h="89">
                <a:moveTo>
                  <a:pt x="109" y="10"/>
                </a:moveTo>
                <a:cubicBezTo>
                  <a:pt x="105" y="12"/>
                  <a:pt x="101" y="13"/>
                  <a:pt x="96" y="14"/>
                </a:cubicBezTo>
                <a:cubicBezTo>
                  <a:pt x="101" y="11"/>
                  <a:pt x="104" y="7"/>
                  <a:pt x="106" y="1"/>
                </a:cubicBezTo>
                <a:cubicBezTo>
                  <a:pt x="102" y="4"/>
                  <a:pt x="97" y="6"/>
                  <a:pt x="92" y="7"/>
                </a:cubicBezTo>
                <a:cubicBezTo>
                  <a:pt x="88" y="2"/>
                  <a:pt x="82" y="0"/>
                  <a:pt x="75" y="0"/>
                </a:cubicBezTo>
                <a:cubicBezTo>
                  <a:pt x="63" y="0"/>
                  <a:pt x="53" y="10"/>
                  <a:pt x="53" y="22"/>
                </a:cubicBezTo>
                <a:cubicBezTo>
                  <a:pt x="53" y="24"/>
                  <a:pt x="53" y="26"/>
                  <a:pt x="53" y="27"/>
                </a:cubicBezTo>
                <a:cubicBezTo>
                  <a:pt x="35" y="26"/>
                  <a:pt x="18" y="17"/>
                  <a:pt x="7" y="4"/>
                </a:cubicBezTo>
                <a:cubicBezTo>
                  <a:pt x="5" y="7"/>
                  <a:pt x="4" y="11"/>
                  <a:pt x="4" y="15"/>
                </a:cubicBezTo>
                <a:cubicBezTo>
                  <a:pt x="4" y="23"/>
                  <a:pt x="8" y="30"/>
                  <a:pt x="14" y="34"/>
                </a:cubicBezTo>
                <a:cubicBezTo>
                  <a:pt x="10" y="34"/>
                  <a:pt x="7" y="33"/>
                  <a:pt x="4" y="31"/>
                </a:cubicBezTo>
                <a:cubicBezTo>
                  <a:pt x="4" y="31"/>
                  <a:pt x="4" y="31"/>
                  <a:pt x="4" y="31"/>
                </a:cubicBezTo>
                <a:cubicBezTo>
                  <a:pt x="4" y="42"/>
                  <a:pt x="12" y="51"/>
                  <a:pt x="22" y="53"/>
                </a:cubicBezTo>
                <a:cubicBezTo>
                  <a:pt x="20" y="54"/>
                  <a:pt x="18" y="54"/>
                  <a:pt x="16" y="54"/>
                </a:cubicBezTo>
                <a:cubicBezTo>
                  <a:pt x="15" y="54"/>
                  <a:pt x="13" y="54"/>
                  <a:pt x="12" y="54"/>
                </a:cubicBezTo>
                <a:cubicBezTo>
                  <a:pt x="15" y="62"/>
                  <a:pt x="23" y="69"/>
                  <a:pt x="33" y="69"/>
                </a:cubicBezTo>
                <a:cubicBezTo>
                  <a:pt x="25" y="75"/>
                  <a:pt x="15" y="79"/>
                  <a:pt x="5" y="79"/>
                </a:cubicBezTo>
                <a:cubicBezTo>
                  <a:pt x="3" y="79"/>
                  <a:pt x="1" y="79"/>
                  <a:pt x="0" y="78"/>
                </a:cubicBezTo>
                <a:cubicBezTo>
                  <a:pt x="9" y="85"/>
                  <a:pt x="21" y="89"/>
                  <a:pt x="34" y="89"/>
                </a:cubicBezTo>
                <a:cubicBezTo>
                  <a:pt x="75" y="89"/>
                  <a:pt x="98" y="54"/>
                  <a:pt x="98" y="25"/>
                </a:cubicBezTo>
                <a:cubicBezTo>
                  <a:pt x="98" y="24"/>
                  <a:pt x="98" y="23"/>
                  <a:pt x="98" y="22"/>
                </a:cubicBezTo>
                <a:cubicBezTo>
                  <a:pt x="102" y="19"/>
                  <a:pt x="106" y="15"/>
                  <a:pt x="109" y="10"/>
                </a:cubicBezTo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noProof="0" dirty="0"/>
          </a:p>
        </p:txBody>
      </p:sp>
      <p:sp>
        <p:nvSpPr>
          <p:cNvPr id="60" name="Freeform 21"/>
          <p:cNvSpPr>
            <a:spLocks/>
          </p:cNvSpPr>
          <p:nvPr userDrawn="1"/>
        </p:nvSpPr>
        <p:spPr bwMode="auto">
          <a:xfrm>
            <a:off x="1982465" y="3694816"/>
            <a:ext cx="170185" cy="169284"/>
          </a:xfrm>
          <a:custGeom>
            <a:avLst/>
            <a:gdLst>
              <a:gd name="T0" fmla="*/ 100 w 106"/>
              <a:gd name="T1" fmla="*/ 0 h 106"/>
              <a:gd name="T2" fmla="*/ 5 w 106"/>
              <a:gd name="T3" fmla="*/ 0 h 106"/>
              <a:gd name="T4" fmla="*/ 0 w 106"/>
              <a:gd name="T5" fmla="*/ 6 h 106"/>
              <a:gd name="T6" fmla="*/ 0 w 106"/>
              <a:gd name="T7" fmla="*/ 100 h 106"/>
              <a:gd name="T8" fmla="*/ 5 w 106"/>
              <a:gd name="T9" fmla="*/ 106 h 106"/>
              <a:gd name="T10" fmla="*/ 57 w 106"/>
              <a:gd name="T11" fmla="*/ 106 h 106"/>
              <a:gd name="T12" fmla="*/ 57 w 106"/>
              <a:gd name="T13" fmla="*/ 65 h 106"/>
              <a:gd name="T14" fmla="*/ 43 w 106"/>
              <a:gd name="T15" fmla="*/ 65 h 106"/>
              <a:gd name="T16" fmla="*/ 43 w 106"/>
              <a:gd name="T17" fmla="*/ 49 h 106"/>
              <a:gd name="T18" fmla="*/ 57 w 106"/>
              <a:gd name="T19" fmla="*/ 49 h 106"/>
              <a:gd name="T20" fmla="*/ 57 w 106"/>
              <a:gd name="T21" fmla="*/ 37 h 106"/>
              <a:gd name="T22" fmla="*/ 77 w 106"/>
              <a:gd name="T23" fmla="*/ 16 h 106"/>
              <a:gd name="T24" fmla="*/ 90 w 106"/>
              <a:gd name="T25" fmla="*/ 16 h 106"/>
              <a:gd name="T26" fmla="*/ 90 w 106"/>
              <a:gd name="T27" fmla="*/ 31 h 106"/>
              <a:gd name="T28" fmla="*/ 81 w 106"/>
              <a:gd name="T29" fmla="*/ 31 h 106"/>
              <a:gd name="T30" fmla="*/ 73 w 106"/>
              <a:gd name="T31" fmla="*/ 39 h 106"/>
              <a:gd name="T32" fmla="*/ 73 w 106"/>
              <a:gd name="T33" fmla="*/ 49 h 106"/>
              <a:gd name="T34" fmla="*/ 89 w 106"/>
              <a:gd name="T35" fmla="*/ 49 h 106"/>
              <a:gd name="T36" fmla="*/ 87 w 106"/>
              <a:gd name="T37" fmla="*/ 65 h 106"/>
              <a:gd name="T38" fmla="*/ 73 w 106"/>
              <a:gd name="T39" fmla="*/ 65 h 106"/>
              <a:gd name="T40" fmla="*/ 73 w 106"/>
              <a:gd name="T41" fmla="*/ 106 h 106"/>
              <a:gd name="T42" fmla="*/ 100 w 106"/>
              <a:gd name="T43" fmla="*/ 106 h 106"/>
              <a:gd name="T44" fmla="*/ 106 w 106"/>
              <a:gd name="T45" fmla="*/ 100 h 106"/>
              <a:gd name="T46" fmla="*/ 106 w 106"/>
              <a:gd name="T47" fmla="*/ 6 h 106"/>
              <a:gd name="T48" fmla="*/ 100 w 106"/>
              <a:gd name="T49" fmla="*/ 0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06" h="106">
                <a:moveTo>
                  <a:pt x="100" y="0"/>
                </a:moveTo>
                <a:cubicBezTo>
                  <a:pt x="5" y="0"/>
                  <a:pt x="5" y="0"/>
                  <a:pt x="5" y="0"/>
                </a:cubicBezTo>
                <a:cubicBezTo>
                  <a:pt x="2" y="0"/>
                  <a:pt x="0" y="2"/>
                  <a:pt x="0" y="6"/>
                </a:cubicBezTo>
                <a:cubicBezTo>
                  <a:pt x="0" y="100"/>
                  <a:pt x="0" y="100"/>
                  <a:pt x="0" y="100"/>
                </a:cubicBezTo>
                <a:cubicBezTo>
                  <a:pt x="0" y="104"/>
                  <a:pt x="2" y="106"/>
                  <a:pt x="5" y="106"/>
                </a:cubicBezTo>
                <a:cubicBezTo>
                  <a:pt x="57" y="106"/>
                  <a:pt x="57" y="106"/>
                  <a:pt x="57" y="106"/>
                </a:cubicBezTo>
                <a:cubicBezTo>
                  <a:pt x="57" y="65"/>
                  <a:pt x="57" y="65"/>
                  <a:pt x="57" y="65"/>
                </a:cubicBezTo>
                <a:cubicBezTo>
                  <a:pt x="43" y="65"/>
                  <a:pt x="43" y="65"/>
                  <a:pt x="43" y="65"/>
                </a:cubicBezTo>
                <a:cubicBezTo>
                  <a:pt x="43" y="49"/>
                  <a:pt x="43" y="49"/>
                  <a:pt x="43" y="49"/>
                </a:cubicBezTo>
                <a:cubicBezTo>
                  <a:pt x="57" y="49"/>
                  <a:pt x="57" y="49"/>
                  <a:pt x="57" y="49"/>
                </a:cubicBezTo>
                <a:cubicBezTo>
                  <a:pt x="57" y="37"/>
                  <a:pt x="57" y="37"/>
                  <a:pt x="57" y="37"/>
                </a:cubicBezTo>
                <a:cubicBezTo>
                  <a:pt x="57" y="23"/>
                  <a:pt x="65" y="16"/>
                  <a:pt x="77" y="16"/>
                </a:cubicBezTo>
                <a:cubicBezTo>
                  <a:pt x="83" y="16"/>
                  <a:pt x="88" y="16"/>
                  <a:pt x="90" y="16"/>
                </a:cubicBezTo>
                <a:cubicBezTo>
                  <a:pt x="90" y="31"/>
                  <a:pt x="90" y="31"/>
                  <a:pt x="90" y="31"/>
                </a:cubicBezTo>
                <a:cubicBezTo>
                  <a:pt x="81" y="31"/>
                  <a:pt x="81" y="31"/>
                  <a:pt x="81" y="31"/>
                </a:cubicBezTo>
                <a:cubicBezTo>
                  <a:pt x="74" y="31"/>
                  <a:pt x="73" y="34"/>
                  <a:pt x="73" y="39"/>
                </a:cubicBezTo>
                <a:cubicBezTo>
                  <a:pt x="73" y="49"/>
                  <a:pt x="73" y="49"/>
                  <a:pt x="73" y="49"/>
                </a:cubicBezTo>
                <a:cubicBezTo>
                  <a:pt x="89" y="49"/>
                  <a:pt x="89" y="49"/>
                  <a:pt x="89" y="49"/>
                </a:cubicBezTo>
                <a:cubicBezTo>
                  <a:pt x="87" y="65"/>
                  <a:pt x="87" y="65"/>
                  <a:pt x="87" y="65"/>
                </a:cubicBezTo>
                <a:cubicBezTo>
                  <a:pt x="73" y="65"/>
                  <a:pt x="73" y="65"/>
                  <a:pt x="73" y="65"/>
                </a:cubicBezTo>
                <a:cubicBezTo>
                  <a:pt x="73" y="106"/>
                  <a:pt x="73" y="106"/>
                  <a:pt x="73" y="106"/>
                </a:cubicBezTo>
                <a:cubicBezTo>
                  <a:pt x="100" y="106"/>
                  <a:pt x="100" y="106"/>
                  <a:pt x="100" y="106"/>
                </a:cubicBezTo>
                <a:cubicBezTo>
                  <a:pt x="104" y="106"/>
                  <a:pt x="106" y="104"/>
                  <a:pt x="106" y="100"/>
                </a:cubicBezTo>
                <a:cubicBezTo>
                  <a:pt x="106" y="6"/>
                  <a:pt x="106" y="6"/>
                  <a:pt x="106" y="6"/>
                </a:cubicBezTo>
                <a:cubicBezTo>
                  <a:pt x="106" y="2"/>
                  <a:pt x="104" y="0"/>
                  <a:pt x="100" y="0"/>
                </a:cubicBezTo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noProof="0" dirty="0"/>
          </a:p>
        </p:txBody>
      </p:sp>
      <p:sp>
        <p:nvSpPr>
          <p:cNvPr id="61" name="Freeform 22"/>
          <p:cNvSpPr>
            <a:spLocks noEditPoints="1"/>
          </p:cNvSpPr>
          <p:nvPr userDrawn="1"/>
        </p:nvSpPr>
        <p:spPr bwMode="auto">
          <a:xfrm>
            <a:off x="1982465" y="3242165"/>
            <a:ext cx="174687" cy="171085"/>
          </a:xfrm>
          <a:custGeom>
            <a:avLst/>
            <a:gdLst>
              <a:gd name="T0" fmla="*/ 93 w 109"/>
              <a:gd name="T1" fmla="*/ 91 h 107"/>
              <a:gd name="T2" fmla="*/ 77 w 109"/>
              <a:gd name="T3" fmla="*/ 91 h 107"/>
              <a:gd name="T4" fmla="*/ 77 w 109"/>
              <a:gd name="T5" fmla="*/ 67 h 107"/>
              <a:gd name="T6" fmla="*/ 68 w 109"/>
              <a:gd name="T7" fmla="*/ 53 h 107"/>
              <a:gd name="T8" fmla="*/ 58 w 109"/>
              <a:gd name="T9" fmla="*/ 66 h 107"/>
              <a:gd name="T10" fmla="*/ 58 w 109"/>
              <a:gd name="T11" fmla="*/ 91 h 107"/>
              <a:gd name="T12" fmla="*/ 42 w 109"/>
              <a:gd name="T13" fmla="*/ 91 h 107"/>
              <a:gd name="T14" fmla="*/ 42 w 109"/>
              <a:gd name="T15" fmla="*/ 40 h 107"/>
              <a:gd name="T16" fmla="*/ 58 w 109"/>
              <a:gd name="T17" fmla="*/ 40 h 107"/>
              <a:gd name="T18" fmla="*/ 58 w 109"/>
              <a:gd name="T19" fmla="*/ 47 h 107"/>
              <a:gd name="T20" fmla="*/ 58 w 109"/>
              <a:gd name="T21" fmla="*/ 47 h 107"/>
              <a:gd name="T22" fmla="*/ 73 w 109"/>
              <a:gd name="T23" fmla="*/ 39 h 107"/>
              <a:gd name="T24" fmla="*/ 93 w 109"/>
              <a:gd name="T25" fmla="*/ 63 h 107"/>
              <a:gd name="T26" fmla="*/ 93 w 109"/>
              <a:gd name="T27" fmla="*/ 91 h 107"/>
              <a:gd name="T28" fmla="*/ 24 w 109"/>
              <a:gd name="T29" fmla="*/ 34 h 107"/>
              <a:gd name="T30" fmla="*/ 14 w 109"/>
              <a:gd name="T31" fmla="*/ 24 h 107"/>
              <a:gd name="T32" fmla="*/ 24 w 109"/>
              <a:gd name="T33" fmla="*/ 15 h 107"/>
              <a:gd name="T34" fmla="*/ 33 w 109"/>
              <a:gd name="T35" fmla="*/ 24 h 107"/>
              <a:gd name="T36" fmla="*/ 24 w 109"/>
              <a:gd name="T37" fmla="*/ 34 h 107"/>
              <a:gd name="T38" fmla="*/ 32 w 109"/>
              <a:gd name="T39" fmla="*/ 91 h 107"/>
              <a:gd name="T40" fmla="*/ 16 w 109"/>
              <a:gd name="T41" fmla="*/ 91 h 107"/>
              <a:gd name="T42" fmla="*/ 16 w 109"/>
              <a:gd name="T43" fmla="*/ 40 h 107"/>
              <a:gd name="T44" fmla="*/ 32 w 109"/>
              <a:gd name="T45" fmla="*/ 40 h 107"/>
              <a:gd name="T46" fmla="*/ 32 w 109"/>
              <a:gd name="T47" fmla="*/ 91 h 107"/>
              <a:gd name="T48" fmla="*/ 101 w 109"/>
              <a:gd name="T49" fmla="*/ 0 h 107"/>
              <a:gd name="T50" fmla="*/ 8 w 109"/>
              <a:gd name="T51" fmla="*/ 0 h 107"/>
              <a:gd name="T52" fmla="*/ 0 w 109"/>
              <a:gd name="T53" fmla="*/ 8 h 107"/>
              <a:gd name="T54" fmla="*/ 0 w 109"/>
              <a:gd name="T55" fmla="*/ 100 h 107"/>
              <a:gd name="T56" fmla="*/ 8 w 109"/>
              <a:gd name="T57" fmla="*/ 107 h 107"/>
              <a:gd name="T58" fmla="*/ 101 w 109"/>
              <a:gd name="T59" fmla="*/ 107 h 107"/>
              <a:gd name="T60" fmla="*/ 109 w 109"/>
              <a:gd name="T61" fmla="*/ 100 h 107"/>
              <a:gd name="T62" fmla="*/ 109 w 109"/>
              <a:gd name="T63" fmla="*/ 8 h 107"/>
              <a:gd name="T64" fmla="*/ 101 w 109"/>
              <a:gd name="T65" fmla="*/ 0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09" h="107">
                <a:moveTo>
                  <a:pt x="93" y="91"/>
                </a:moveTo>
                <a:cubicBezTo>
                  <a:pt x="77" y="91"/>
                  <a:pt x="77" y="91"/>
                  <a:pt x="77" y="91"/>
                </a:cubicBezTo>
                <a:cubicBezTo>
                  <a:pt x="77" y="67"/>
                  <a:pt x="77" y="67"/>
                  <a:pt x="77" y="67"/>
                </a:cubicBezTo>
                <a:cubicBezTo>
                  <a:pt x="77" y="61"/>
                  <a:pt x="77" y="53"/>
                  <a:pt x="68" y="53"/>
                </a:cubicBezTo>
                <a:cubicBezTo>
                  <a:pt x="60" y="53"/>
                  <a:pt x="58" y="60"/>
                  <a:pt x="58" y="66"/>
                </a:cubicBezTo>
                <a:cubicBezTo>
                  <a:pt x="58" y="91"/>
                  <a:pt x="58" y="91"/>
                  <a:pt x="58" y="91"/>
                </a:cubicBezTo>
                <a:cubicBezTo>
                  <a:pt x="42" y="91"/>
                  <a:pt x="42" y="91"/>
                  <a:pt x="42" y="91"/>
                </a:cubicBezTo>
                <a:cubicBezTo>
                  <a:pt x="42" y="40"/>
                  <a:pt x="42" y="40"/>
                  <a:pt x="42" y="40"/>
                </a:cubicBezTo>
                <a:cubicBezTo>
                  <a:pt x="58" y="40"/>
                  <a:pt x="58" y="40"/>
                  <a:pt x="58" y="40"/>
                </a:cubicBezTo>
                <a:cubicBezTo>
                  <a:pt x="58" y="47"/>
                  <a:pt x="58" y="47"/>
                  <a:pt x="58" y="47"/>
                </a:cubicBezTo>
                <a:cubicBezTo>
                  <a:pt x="58" y="47"/>
                  <a:pt x="58" y="47"/>
                  <a:pt x="58" y="47"/>
                </a:cubicBezTo>
                <a:cubicBezTo>
                  <a:pt x="60" y="43"/>
                  <a:pt x="66" y="39"/>
                  <a:pt x="73" y="39"/>
                </a:cubicBezTo>
                <a:cubicBezTo>
                  <a:pt x="90" y="39"/>
                  <a:pt x="93" y="50"/>
                  <a:pt x="93" y="63"/>
                </a:cubicBezTo>
                <a:lnTo>
                  <a:pt x="93" y="91"/>
                </a:lnTo>
                <a:close/>
                <a:moveTo>
                  <a:pt x="24" y="34"/>
                </a:moveTo>
                <a:cubicBezTo>
                  <a:pt x="19" y="34"/>
                  <a:pt x="14" y="29"/>
                  <a:pt x="14" y="24"/>
                </a:cubicBezTo>
                <a:cubicBezTo>
                  <a:pt x="14" y="19"/>
                  <a:pt x="19" y="15"/>
                  <a:pt x="24" y="15"/>
                </a:cubicBezTo>
                <a:cubicBezTo>
                  <a:pt x="29" y="15"/>
                  <a:pt x="33" y="19"/>
                  <a:pt x="33" y="24"/>
                </a:cubicBezTo>
                <a:cubicBezTo>
                  <a:pt x="33" y="29"/>
                  <a:pt x="29" y="34"/>
                  <a:pt x="24" y="34"/>
                </a:cubicBezTo>
                <a:moveTo>
                  <a:pt x="32" y="91"/>
                </a:moveTo>
                <a:cubicBezTo>
                  <a:pt x="16" y="91"/>
                  <a:pt x="16" y="91"/>
                  <a:pt x="16" y="91"/>
                </a:cubicBezTo>
                <a:cubicBezTo>
                  <a:pt x="16" y="40"/>
                  <a:pt x="16" y="40"/>
                  <a:pt x="16" y="40"/>
                </a:cubicBezTo>
                <a:cubicBezTo>
                  <a:pt x="32" y="40"/>
                  <a:pt x="32" y="40"/>
                  <a:pt x="32" y="40"/>
                </a:cubicBezTo>
                <a:lnTo>
                  <a:pt x="32" y="91"/>
                </a:lnTo>
                <a:close/>
                <a:moveTo>
                  <a:pt x="101" y="0"/>
                </a:moveTo>
                <a:cubicBezTo>
                  <a:pt x="8" y="0"/>
                  <a:pt x="8" y="0"/>
                  <a:pt x="8" y="0"/>
                </a:cubicBezTo>
                <a:cubicBezTo>
                  <a:pt x="3" y="0"/>
                  <a:pt x="0" y="4"/>
                  <a:pt x="0" y="8"/>
                </a:cubicBezTo>
                <a:cubicBezTo>
                  <a:pt x="0" y="100"/>
                  <a:pt x="0" y="100"/>
                  <a:pt x="0" y="100"/>
                </a:cubicBezTo>
                <a:cubicBezTo>
                  <a:pt x="0" y="104"/>
                  <a:pt x="3" y="107"/>
                  <a:pt x="8" y="107"/>
                </a:cubicBezTo>
                <a:cubicBezTo>
                  <a:pt x="101" y="107"/>
                  <a:pt x="101" y="107"/>
                  <a:pt x="101" y="107"/>
                </a:cubicBezTo>
                <a:cubicBezTo>
                  <a:pt x="105" y="107"/>
                  <a:pt x="109" y="104"/>
                  <a:pt x="109" y="100"/>
                </a:cubicBezTo>
                <a:cubicBezTo>
                  <a:pt x="109" y="8"/>
                  <a:pt x="109" y="8"/>
                  <a:pt x="109" y="8"/>
                </a:cubicBezTo>
                <a:cubicBezTo>
                  <a:pt x="109" y="4"/>
                  <a:pt x="105" y="0"/>
                  <a:pt x="101" y="0"/>
                </a:cubicBezTo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noProof="0" dirty="0"/>
          </a:p>
        </p:txBody>
      </p:sp>
      <p:grpSp>
        <p:nvGrpSpPr>
          <p:cNvPr id="74" name="Group 36"/>
          <p:cNvGrpSpPr>
            <a:grpSpLocks noChangeAspect="1"/>
          </p:cNvGrpSpPr>
          <p:nvPr userDrawn="1"/>
        </p:nvGrpSpPr>
        <p:grpSpPr bwMode="auto">
          <a:xfrm>
            <a:off x="1905000" y="3033082"/>
            <a:ext cx="322758" cy="135214"/>
            <a:chOff x="2076" y="1419"/>
            <a:chExt cx="3528" cy="1478"/>
          </a:xfrm>
          <a:solidFill>
            <a:schemeClr val="tx1"/>
          </a:solidFill>
        </p:grpSpPr>
        <p:sp>
          <p:nvSpPr>
            <p:cNvPr id="76" name="Freeform 37"/>
            <p:cNvSpPr>
              <a:spLocks/>
            </p:cNvSpPr>
            <p:nvPr userDrawn="1"/>
          </p:nvSpPr>
          <p:spPr bwMode="auto">
            <a:xfrm>
              <a:off x="3020" y="1901"/>
              <a:ext cx="373" cy="724"/>
            </a:xfrm>
            <a:custGeom>
              <a:avLst/>
              <a:gdLst>
                <a:gd name="T0" fmla="*/ 212 w 212"/>
                <a:gd name="T1" fmla="*/ 404 h 410"/>
                <a:gd name="T2" fmla="*/ 136 w 212"/>
                <a:gd name="T3" fmla="*/ 404 h 410"/>
                <a:gd name="T4" fmla="*/ 136 w 212"/>
                <a:gd name="T5" fmla="*/ 360 h 410"/>
                <a:gd name="T6" fmla="*/ 56 w 212"/>
                <a:gd name="T7" fmla="*/ 410 h 410"/>
                <a:gd name="T8" fmla="*/ 8 w 212"/>
                <a:gd name="T9" fmla="*/ 379 h 410"/>
                <a:gd name="T10" fmla="*/ 0 w 212"/>
                <a:gd name="T11" fmla="*/ 320 h 410"/>
                <a:gd name="T12" fmla="*/ 0 w 212"/>
                <a:gd name="T13" fmla="*/ 0 h 410"/>
                <a:gd name="T14" fmla="*/ 76 w 212"/>
                <a:gd name="T15" fmla="*/ 0 h 410"/>
                <a:gd name="T16" fmla="*/ 76 w 212"/>
                <a:gd name="T17" fmla="*/ 300 h 410"/>
                <a:gd name="T18" fmla="*/ 76 w 212"/>
                <a:gd name="T19" fmla="*/ 328 h 410"/>
                <a:gd name="T20" fmla="*/ 92 w 212"/>
                <a:gd name="T21" fmla="*/ 343 h 410"/>
                <a:gd name="T22" fmla="*/ 136 w 212"/>
                <a:gd name="T23" fmla="*/ 308 h 410"/>
                <a:gd name="T24" fmla="*/ 136 w 212"/>
                <a:gd name="T25" fmla="*/ 0 h 410"/>
                <a:gd name="T26" fmla="*/ 212 w 212"/>
                <a:gd name="T27" fmla="*/ 0 h 410"/>
                <a:gd name="T28" fmla="*/ 212 w 212"/>
                <a:gd name="T29" fmla="*/ 404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2" h="410">
                  <a:moveTo>
                    <a:pt x="212" y="404"/>
                  </a:moveTo>
                  <a:cubicBezTo>
                    <a:pt x="136" y="404"/>
                    <a:pt x="136" y="404"/>
                    <a:pt x="136" y="404"/>
                  </a:cubicBezTo>
                  <a:cubicBezTo>
                    <a:pt x="136" y="360"/>
                    <a:pt x="136" y="360"/>
                    <a:pt x="136" y="360"/>
                  </a:cubicBezTo>
                  <a:cubicBezTo>
                    <a:pt x="107" y="393"/>
                    <a:pt x="83" y="410"/>
                    <a:pt x="56" y="410"/>
                  </a:cubicBezTo>
                  <a:cubicBezTo>
                    <a:pt x="33" y="410"/>
                    <a:pt x="17" y="399"/>
                    <a:pt x="8" y="379"/>
                  </a:cubicBezTo>
                  <a:cubicBezTo>
                    <a:pt x="4" y="367"/>
                    <a:pt x="0" y="348"/>
                    <a:pt x="0" y="32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6" y="300"/>
                    <a:pt x="76" y="300"/>
                    <a:pt x="76" y="300"/>
                  </a:cubicBezTo>
                  <a:cubicBezTo>
                    <a:pt x="76" y="317"/>
                    <a:pt x="76" y="324"/>
                    <a:pt x="76" y="328"/>
                  </a:cubicBezTo>
                  <a:cubicBezTo>
                    <a:pt x="78" y="339"/>
                    <a:pt x="83" y="343"/>
                    <a:pt x="92" y="343"/>
                  </a:cubicBezTo>
                  <a:cubicBezTo>
                    <a:pt x="107" y="343"/>
                    <a:pt x="120" y="331"/>
                    <a:pt x="136" y="308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212" y="0"/>
                    <a:pt x="212" y="0"/>
                    <a:pt x="212" y="0"/>
                  </a:cubicBezTo>
                  <a:lnTo>
                    <a:pt x="212" y="4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77" name="Freeform 38"/>
            <p:cNvSpPr>
              <a:spLocks noEditPoints="1"/>
            </p:cNvSpPr>
            <p:nvPr userDrawn="1"/>
          </p:nvSpPr>
          <p:spPr bwMode="auto">
            <a:xfrm>
              <a:off x="2541" y="1896"/>
              <a:ext cx="380" cy="731"/>
            </a:xfrm>
            <a:custGeom>
              <a:avLst/>
              <a:gdLst>
                <a:gd name="T0" fmla="*/ 216 w 216"/>
                <a:gd name="T1" fmla="*/ 135 h 414"/>
                <a:gd name="T2" fmla="*/ 192 w 216"/>
                <a:gd name="T3" fmla="*/ 39 h 414"/>
                <a:gd name="T4" fmla="*/ 108 w 216"/>
                <a:gd name="T5" fmla="*/ 0 h 414"/>
                <a:gd name="T6" fmla="*/ 24 w 216"/>
                <a:gd name="T7" fmla="*/ 39 h 414"/>
                <a:gd name="T8" fmla="*/ 0 w 216"/>
                <a:gd name="T9" fmla="*/ 135 h 414"/>
                <a:gd name="T10" fmla="*/ 0 w 216"/>
                <a:gd name="T11" fmla="*/ 279 h 414"/>
                <a:gd name="T12" fmla="*/ 23 w 216"/>
                <a:gd name="T13" fmla="*/ 372 h 414"/>
                <a:gd name="T14" fmla="*/ 108 w 216"/>
                <a:gd name="T15" fmla="*/ 414 h 414"/>
                <a:gd name="T16" fmla="*/ 194 w 216"/>
                <a:gd name="T17" fmla="*/ 372 h 414"/>
                <a:gd name="T18" fmla="*/ 216 w 216"/>
                <a:gd name="T19" fmla="*/ 279 h 414"/>
                <a:gd name="T20" fmla="*/ 216 w 216"/>
                <a:gd name="T21" fmla="*/ 135 h 414"/>
                <a:gd name="T22" fmla="*/ 140 w 216"/>
                <a:gd name="T23" fmla="*/ 287 h 414"/>
                <a:gd name="T24" fmla="*/ 108 w 216"/>
                <a:gd name="T25" fmla="*/ 347 h 414"/>
                <a:gd name="T26" fmla="*/ 76 w 216"/>
                <a:gd name="T27" fmla="*/ 287 h 414"/>
                <a:gd name="T28" fmla="*/ 76 w 216"/>
                <a:gd name="T29" fmla="*/ 127 h 414"/>
                <a:gd name="T30" fmla="*/ 108 w 216"/>
                <a:gd name="T31" fmla="*/ 68 h 414"/>
                <a:gd name="T32" fmla="*/ 140 w 216"/>
                <a:gd name="T33" fmla="*/ 127 h 414"/>
                <a:gd name="T34" fmla="*/ 140 w 216"/>
                <a:gd name="T35" fmla="*/ 287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6" h="414">
                  <a:moveTo>
                    <a:pt x="216" y="135"/>
                  </a:moveTo>
                  <a:cubicBezTo>
                    <a:pt x="216" y="92"/>
                    <a:pt x="207" y="59"/>
                    <a:pt x="192" y="39"/>
                  </a:cubicBezTo>
                  <a:cubicBezTo>
                    <a:pt x="172" y="11"/>
                    <a:pt x="140" y="0"/>
                    <a:pt x="108" y="0"/>
                  </a:cubicBezTo>
                  <a:cubicBezTo>
                    <a:pt x="72" y="0"/>
                    <a:pt x="44" y="11"/>
                    <a:pt x="24" y="39"/>
                  </a:cubicBezTo>
                  <a:cubicBezTo>
                    <a:pt x="8" y="59"/>
                    <a:pt x="0" y="92"/>
                    <a:pt x="0" y="135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0" y="322"/>
                    <a:pt x="7" y="352"/>
                    <a:pt x="23" y="372"/>
                  </a:cubicBezTo>
                  <a:cubicBezTo>
                    <a:pt x="43" y="399"/>
                    <a:pt x="76" y="414"/>
                    <a:pt x="108" y="414"/>
                  </a:cubicBezTo>
                  <a:cubicBezTo>
                    <a:pt x="140" y="414"/>
                    <a:pt x="173" y="399"/>
                    <a:pt x="194" y="372"/>
                  </a:cubicBezTo>
                  <a:cubicBezTo>
                    <a:pt x="209" y="352"/>
                    <a:pt x="216" y="322"/>
                    <a:pt x="216" y="279"/>
                  </a:cubicBezTo>
                  <a:lnTo>
                    <a:pt x="216" y="135"/>
                  </a:lnTo>
                  <a:close/>
                  <a:moveTo>
                    <a:pt x="140" y="287"/>
                  </a:moveTo>
                  <a:cubicBezTo>
                    <a:pt x="144" y="327"/>
                    <a:pt x="132" y="347"/>
                    <a:pt x="108" y="347"/>
                  </a:cubicBezTo>
                  <a:cubicBezTo>
                    <a:pt x="84" y="347"/>
                    <a:pt x="72" y="327"/>
                    <a:pt x="76" y="287"/>
                  </a:cubicBezTo>
                  <a:cubicBezTo>
                    <a:pt x="76" y="127"/>
                    <a:pt x="76" y="127"/>
                    <a:pt x="76" y="127"/>
                  </a:cubicBezTo>
                  <a:cubicBezTo>
                    <a:pt x="72" y="87"/>
                    <a:pt x="84" y="68"/>
                    <a:pt x="108" y="68"/>
                  </a:cubicBezTo>
                  <a:cubicBezTo>
                    <a:pt x="132" y="68"/>
                    <a:pt x="144" y="87"/>
                    <a:pt x="140" y="127"/>
                  </a:cubicBezTo>
                  <a:lnTo>
                    <a:pt x="140" y="2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78" name="Freeform 39"/>
            <p:cNvSpPr>
              <a:spLocks/>
            </p:cNvSpPr>
            <p:nvPr userDrawn="1"/>
          </p:nvSpPr>
          <p:spPr bwMode="auto">
            <a:xfrm>
              <a:off x="2076" y="1661"/>
              <a:ext cx="493" cy="954"/>
            </a:xfrm>
            <a:custGeom>
              <a:avLst/>
              <a:gdLst>
                <a:gd name="T0" fmla="*/ 180 w 280"/>
                <a:gd name="T1" fmla="*/ 320 h 540"/>
                <a:gd name="T2" fmla="*/ 180 w 280"/>
                <a:gd name="T3" fmla="*/ 540 h 540"/>
                <a:gd name="T4" fmla="*/ 100 w 280"/>
                <a:gd name="T5" fmla="*/ 540 h 540"/>
                <a:gd name="T6" fmla="*/ 100 w 280"/>
                <a:gd name="T7" fmla="*/ 320 h 540"/>
                <a:gd name="T8" fmla="*/ 0 w 280"/>
                <a:gd name="T9" fmla="*/ 0 h 540"/>
                <a:gd name="T10" fmla="*/ 84 w 280"/>
                <a:gd name="T11" fmla="*/ 0 h 540"/>
                <a:gd name="T12" fmla="*/ 140 w 280"/>
                <a:gd name="T13" fmla="*/ 211 h 540"/>
                <a:gd name="T14" fmla="*/ 196 w 280"/>
                <a:gd name="T15" fmla="*/ 0 h 540"/>
                <a:gd name="T16" fmla="*/ 280 w 280"/>
                <a:gd name="T17" fmla="*/ 0 h 540"/>
                <a:gd name="T18" fmla="*/ 180 w 280"/>
                <a:gd name="T19" fmla="*/ 32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0" h="540">
                  <a:moveTo>
                    <a:pt x="180" y="320"/>
                  </a:moveTo>
                  <a:cubicBezTo>
                    <a:pt x="180" y="540"/>
                    <a:pt x="180" y="540"/>
                    <a:pt x="180" y="540"/>
                  </a:cubicBezTo>
                  <a:cubicBezTo>
                    <a:pt x="100" y="540"/>
                    <a:pt x="100" y="540"/>
                    <a:pt x="100" y="540"/>
                  </a:cubicBezTo>
                  <a:cubicBezTo>
                    <a:pt x="100" y="320"/>
                    <a:pt x="100" y="320"/>
                    <a:pt x="100" y="320"/>
                  </a:cubicBezTo>
                  <a:cubicBezTo>
                    <a:pt x="100" y="320"/>
                    <a:pt x="17" y="50"/>
                    <a:pt x="0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140" y="211"/>
                    <a:pt x="140" y="211"/>
                    <a:pt x="140" y="211"/>
                  </a:cubicBezTo>
                  <a:cubicBezTo>
                    <a:pt x="196" y="0"/>
                    <a:pt x="196" y="0"/>
                    <a:pt x="196" y="0"/>
                  </a:cubicBezTo>
                  <a:cubicBezTo>
                    <a:pt x="280" y="0"/>
                    <a:pt x="280" y="0"/>
                    <a:pt x="280" y="0"/>
                  </a:cubicBezTo>
                  <a:lnTo>
                    <a:pt x="180" y="3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79" name="Freeform 40"/>
            <p:cNvSpPr>
              <a:spLocks/>
            </p:cNvSpPr>
            <p:nvPr userDrawn="1"/>
          </p:nvSpPr>
          <p:spPr bwMode="auto">
            <a:xfrm>
              <a:off x="4703" y="2014"/>
              <a:ext cx="119" cy="493"/>
            </a:xfrm>
            <a:custGeom>
              <a:avLst/>
              <a:gdLst>
                <a:gd name="T0" fmla="*/ 38 w 68"/>
                <a:gd name="T1" fmla="*/ 0 h 279"/>
                <a:gd name="T2" fmla="*/ 0 w 68"/>
                <a:gd name="T3" fmla="*/ 19 h 279"/>
                <a:gd name="T4" fmla="*/ 0 w 68"/>
                <a:gd name="T5" fmla="*/ 261 h 279"/>
                <a:gd name="T6" fmla="*/ 38 w 68"/>
                <a:gd name="T7" fmla="*/ 279 h 279"/>
                <a:gd name="T8" fmla="*/ 68 w 68"/>
                <a:gd name="T9" fmla="*/ 224 h 279"/>
                <a:gd name="T10" fmla="*/ 68 w 68"/>
                <a:gd name="T11" fmla="*/ 52 h 279"/>
                <a:gd name="T12" fmla="*/ 38 w 68"/>
                <a:gd name="T1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279">
                  <a:moveTo>
                    <a:pt x="38" y="0"/>
                  </a:moveTo>
                  <a:cubicBezTo>
                    <a:pt x="26" y="0"/>
                    <a:pt x="12" y="7"/>
                    <a:pt x="0" y="19"/>
                  </a:cubicBezTo>
                  <a:cubicBezTo>
                    <a:pt x="0" y="261"/>
                    <a:pt x="0" y="261"/>
                    <a:pt x="0" y="261"/>
                  </a:cubicBezTo>
                  <a:cubicBezTo>
                    <a:pt x="12" y="273"/>
                    <a:pt x="26" y="279"/>
                    <a:pt x="38" y="279"/>
                  </a:cubicBezTo>
                  <a:cubicBezTo>
                    <a:pt x="59" y="279"/>
                    <a:pt x="68" y="264"/>
                    <a:pt x="68" y="224"/>
                  </a:cubicBezTo>
                  <a:cubicBezTo>
                    <a:pt x="68" y="52"/>
                    <a:pt x="68" y="52"/>
                    <a:pt x="68" y="52"/>
                  </a:cubicBezTo>
                  <a:cubicBezTo>
                    <a:pt x="68" y="12"/>
                    <a:pt x="59" y="0"/>
                    <a:pt x="3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80" name="Freeform 41"/>
            <p:cNvSpPr>
              <a:spLocks/>
            </p:cNvSpPr>
            <p:nvPr userDrawn="1"/>
          </p:nvSpPr>
          <p:spPr bwMode="auto">
            <a:xfrm>
              <a:off x="5174" y="2014"/>
              <a:ext cx="120" cy="163"/>
            </a:xfrm>
            <a:custGeom>
              <a:avLst/>
              <a:gdLst>
                <a:gd name="T0" fmla="*/ 68 w 68"/>
                <a:gd name="T1" fmla="*/ 48 h 92"/>
                <a:gd name="T2" fmla="*/ 34 w 68"/>
                <a:gd name="T3" fmla="*/ 0 h 92"/>
                <a:gd name="T4" fmla="*/ 0 w 68"/>
                <a:gd name="T5" fmla="*/ 48 h 92"/>
                <a:gd name="T6" fmla="*/ 0 w 68"/>
                <a:gd name="T7" fmla="*/ 92 h 92"/>
                <a:gd name="T8" fmla="*/ 68 w 68"/>
                <a:gd name="T9" fmla="*/ 92 h 92"/>
                <a:gd name="T10" fmla="*/ 68 w 68"/>
                <a:gd name="T11" fmla="*/ 4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" h="92">
                  <a:moveTo>
                    <a:pt x="68" y="48"/>
                  </a:moveTo>
                  <a:cubicBezTo>
                    <a:pt x="68" y="11"/>
                    <a:pt x="58" y="0"/>
                    <a:pt x="34" y="0"/>
                  </a:cubicBezTo>
                  <a:cubicBezTo>
                    <a:pt x="10" y="0"/>
                    <a:pt x="0" y="10"/>
                    <a:pt x="0" y="48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68" y="92"/>
                    <a:pt x="68" y="92"/>
                    <a:pt x="68" y="92"/>
                  </a:cubicBezTo>
                  <a:lnTo>
                    <a:pt x="68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81" name="Freeform 42"/>
            <p:cNvSpPr>
              <a:spLocks noEditPoints="1"/>
            </p:cNvSpPr>
            <p:nvPr userDrawn="1"/>
          </p:nvSpPr>
          <p:spPr bwMode="auto">
            <a:xfrm>
              <a:off x="3502" y="1419"/>
              <a:ext cx="2102" cy="1478"/>
            </a:xfrm>
            <a:custGeom>
              <a:avLst/>
              <a:gdLst>
                <a:gd name="T0" fmla="*/ 1135 w 1194"/>
                <a:gd name="T1" fmla="*/ 63 h 837"/>
                <a:gd name="T2" fmla="*/ 597 w 1194"/>
                <a:gd name="T3" fmla="*/ 0 h 837"/>
                <a:gd name="T4" fmla="*/ 179 w 1194"/>
                <a:gd name="T5" fmla="*/ 12 h 837"/>
                <a:gd name="T6" fmla="*/ 12 w 1194"/>
                <a:gd name="T7" fmla="*/ 181 h 837"/>
                <a:gd name="T8" fmla="*/ 0 w 1194"/>
                <a:gd name="T9" fmla="*/ 463 h 837"/>
                <a:gd name="T10" fmla="*/ 59 w 1194"/>
                <a:gd name="T11" fmla="*/ 774 h 837"/>
                <a:gd name="T12" fmla="*/ 597 w 1194"/>
                <a:gd name="T13" fmla="*/ 837 h 837"/>
                <a:gd name="T14" fmla="*/ 1135 w 1194"/>
                <a:gd name="T15" fmla="*/ 774 h 837"/>
                <a:gd name="T16" fmla="*/ 1194 w 1194"/>
                <a:gd name="T17" fmla="*/ 463 h 837"/>
                <a:gd name="T18" fmla="*/ 1182 w 1194"/>
                <a:gd name="T19" fmla="*/ 181 h 837"/>
                <a:gd name="T20" fmla="*/ 182 w 1194"/>
                <a:gd name="T21" fmla="*/ 677 h 837"/>
                <a:gd name="T22" fmla="*/ 98 w 1194"/>
                <a:gd name="T23" fmla="*/ 217 h 837"/>
                <a:gd name="T24" fmla="*/ 350 w 1194"/>
                <a:gd name="T25" fmla="*/ 141 h 837"/>
                <a:gd name="T26" fmla="*/ 262 w 1194"/>
                <a:gd name="T27" fmla="*/ 217 h 837"/>
                <a:gd name="T28" fmla="*/ 550 w 1194"/>
                <a:gd name="T29" fmla="*/ 677 h 837"/>
                <a:gd name="T30" fmla="*/ 474 w 1194"/>
                <a:gd name="T31" fmla="*/ 633 h 837"/>
                <a:gd name="T32" fmla="*/ 346 w 1194"/>
                <a:gd name="T33" fmla="*/ 652 h 837"/>
                <a:gd name="T34" fmla="*/ 338 w 1194"/>
                <a:gd name="T35" fmla="*/ 277 h 837"/>
                <a:gd name="T36" fmla="*/ 414 w 1194"/>
                <a:gd name="T37" fmla="*/ 573 h 837"/>
                <a:gd name="T38" fmla="*/ 430 w 1194"/>
                <a:gd name="T39" fmla="*/ 616 h 837"/>
                <a:gd name="T40" fmla="*/ 474 w 1194"/>
                <a:gd name="T41" fmla="*/ 277 h 837"/>
                <a:gd name="T42" fmla="*/ 550 w 1194"/>
                <a:gd name="T43" fmla="*/ 677 h 837"/>
                <a:gd name="T44" fmla="*/ 818 w 1194"/>
                <a:gd name="T45" fmla="*/ 637 h 837"/>
                <a:gd name="T46" fmla="*/ 682 w 1194"/>
                <a:gd name="T47" fmla="*/ 637 h 837"/>
                <a:gd name="T48" fmla="*/ 610 w 1194"/>
                <a:gd name="T49" fmla="*/ 677 h 837"/>
                <a:gd name="T50" fmla="*/ 682 w 1194"/>
                <a:gd name="T51" fmla="*/ 141 h 837"/>
                <a:gd name="T52" fmla="*/ 758 w 1194"/>
                <a:gd name="T53" fmla="*/ 271 h 837"/>
                <a:gd name="T54" fmla="*/ 826 w 1194"/>
                <a:gd name="T55" fmla="*/ 397 h 837"/>
                <a:gd name="T56" fmla="*/ 985 w 1194"/>
                <a:gd name="T57" fmla="*/ 616 h 837"/>
                <a:gd name="T58" fmla="*/ 1018 w 1194"/>
                <a:gd name="T59" fmla="*/ 537 h 837"/>
                <a:gd name="T60" fmla="*/ 1094 w 1194"/>
                <a:gd name="T61" fmla="*/ 548 h 837"/>
                <a:gd name="T62" fmla="*/ 1074 w 1194"/>
                <a:gd name="T63" fmla="*/ 639 h 837"/>
                <a:gd name="T64" fmla="*/ 899 w 1194"/>
                <a:gd name="T65" fmla="*/ 641 h 837"/>
                <a:gd name="T66" fmla="*/ 874 w 1194"/>
                <a:gd name="T67" fmla="*/ 409 h 837"/>
                <a:gd name="T68" fmla="*/ 985 w 1194"/>
                <a:gd name="T69" fmla="*/ 271 h 837"/>
                <a:gd name="T70" fmla="*/ 1094 w 1194"/>
                <a:gd name="T71" fmla="*/ 407 h 837"/>
                <a:gd name="T72" fmla="*/ 950 w 1194"/>
                <a:gd name="T73" fmla="*/ 489 h 837"/>
                <a:gd name="T74" fmla="*/ 985 w 1194"/>
                <a:gd name="T75" fmla="*/ 616 h 8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94" h="837">
                  <a:moveTo>
                    <a:pt x="1182" y="181"/>
                  </a:moveTo>
                  <a:cubicBezTo>
                    <a:pt x="1182" y="181"/>
                    <a:pt x="1170" y="99"/>
                    <a:pt x="1135" y="63"/>
                  </a:cubicBezTo>
                  <a:cubicBezTo>
                    <a:pt x="1089" y="15"/>
                    <a:pt x="1038" y="15"/>
                    <a:pt x="1015" y="12"/>
                  </a:cubicBezTo>
                  <a:cubicBezTo>
                    <a:pt x="848" y="0"/>
                    <a:pt x="597" y="0"/>
                    <a:pt x="597" y="0"/>
                  </a:cubicBezTo>
                  <a:cubicBezTo>
                    <a:pt x="597" y="0"/>
                    <a:pt x="597" y="0"/>
                    <a:pt x="597" y="0"/>
                  </a:cubicBezTo>
                  <a:cubicBezTo>
                    <a:pt x="597" y="0"/>
                    <a:pt x="346" y="0"/>
                    <a:pt x="179" y="12"/>
                  </a:cubicBezTo>
                  <a:cubicBezTo>
                    <a:pt x="155" y="15"/>
                    <a:pt x="105" y="15"/>
                    <a:pt x="59" y="63"/>
                  </a:cubicBezTo>
                  <a:cubicBezTo>
                    <a:pt x="23" y="99"/>
                    <a:pt x="12" y="181"/>
                    <a:pt x="12" y="181"/>
                  </a:cubicBezTo>
                  <a:cubicBezTo>
                    <a:pt x="12" y="181"/>
                    <a:pt x="0" y="277"/>
                    <a:pt x="0" y="373"/>
                  </a:cubicBezTo>
                  <a:cubicBezTo>
                    <a:pt x="0" y="463"/>
                    <a:pt x="0" y="463"/>
                    <a:pt x="0" y="463"/>
                  </a:cubicBezTo>
                  <a:cubicBezTo>
                    <a:pt x="0" y="560"/>
                    <a:pt x="12" y="656"/>
                    <a:pt x="12" y="656"/>
                  </a:cubicBezTo>
                  <a:cubicBezTo>
                    <a:pt x="12" y="656"/>
                    <a:pt x="23" y="738"/>
                    <a:pt x="59" y="774"/>
                  </a:cubicBezTo>
                  <a:cubicBezTo>
                    <a:pt x="105" y="821"/>
                    <a:pt x="164" y="820"/>
                    <a:pt x="191" y="825"/>
                  </a:cubicBezTo>
                  <a:cubicBezTo>
                    <a:pt x="286" y="834"/>
                    <a:pt x="597" y="837"/>
                    <a:pt x="597" y="837"/>
                  </a:cubicBezTo>
                  <a:cubicBezTo>
                    <a:pt x="597" y="837"/>
                    <a:pt x="848" y="836"/>
                    <a:pt x="1015" y="824"/>
                  </a:cubicBezTo>
                  <a:cubicBezTo>
                    <a:pt x="1038" y="821"/>
                    <a:pt x="1089" y="821"/>
                    <a:pt x="1135" y="774"/>
                  </a:cubicBezTo>
                  <a:cubicBezTo>
                    <a:pt x="1170" y="738"/>
                    <a:pt x="1182" y="656"/>
                    <a:pt x="1182" y="656"/>
                  </a:cubicBezTo>
                  <a:cubicBezTo>
                    <a:pt x="1182" y="656"/>
                    <a:pt x="1194" y="560"/>
                    <a:pt x="1194" y="463"/>
                  </a:cubicBezTo>
                  <a:cubicBezTo>
                    <a:pt x="1194" y="373"/>
                    <a:pt x="1194" y="373"/>
                    <a:pt x="1194" y="373"/>
                  </a:cubicBezTo>
                  <a:cubicBezTo>
                    <a:pt x="1194" y="277"/>
                    <a:pt x="1182" y="181"/>
                    <a:pt x="1182" y="181"/>
                  </a:cubicBezTo>
                  <a:close/>
                  <a:moveTo>
                    <a:pt x="262" y="677"/>
                  </a:moveTo>
                  <a:cubicBezTo>
                    <a:pt x="182" y="677"/>
                    <a:pt x="182" y="677"/>
                    <a:pt x="182" y="677"/>
                  </a:cubicBezTo>
                  <a:cubicBezTo>
                    <a:pt x="182" y="217"/>
                    <a:pt x="182" y="217"/>
                    <a:pt x="182" y="217"/>
                  </a:cubicBezTo>
                  <a:cubicBezTo>
                    <a:pt x="98" y="217"/>
                    <a:pt x="98" y="217"/>
                    <a:pt x="98" y="217"/>
                  </a:cubicBezTo>
                  <a:cubicBezTo>
                    <a:pt x="98" y="141"/>
                    <a:pt x="98" y="141"/>
                    <a:pt x="98" y="141"/>
                  </a:cubicBezTo>
                  <a:cubicBezTo>
                    <a:pt x="350" y="141"/>
                    <a:pt x="350" y="141"/>
                    <a:pt x="350" y="141"/>
                  </a:cubicBezTo>
                  <a:cubicBezTo>
                    <a:pt x="350" y="217"/>
                    <a:pt x="350" y="217"/>
                    <a:pt x="350" y="217"/>
                  </a:cubicBezTo>
                  <a:cubicBezTo>
                    <a:pt x="262" y="217"/>
                    <a:pt x="262" y="217"/>
                    <a:pt x="262" y="217"/>
                  </a:cubicBezTo>
                  <a:lnTo>
                    <a:pt x="262" y="677"/>
                  </a:lnTo>
                  <a:close/>
                  <a:moveTo>
                    <a:pt x="550" y="677"/>
                  </a:moveTo>
                  <a:cubicBezTo>
                    <a:pt x="474" y="677"/>
                    <a:pt x="474" y="677"/>
                    <a:pt x="474" y="677"/>
                  </a:cubicBezTo>
                  <a:cubicBezTo>
                    <a:pt x="474" y="633"/>
                    <a:pt x="474" y="633"/>
                    <a:pt x="474" y="633"/>
                  </a:cubicBezTo>
                  <a:cubicBezTo>
                    <a:pt x="445" y="666"/>
                    <a:pt x="421" y="683"/>
                    <a:pt x="394" y="683"/>
                  </a:cubicBezTo>
                  <a:cubicBezTo>
                    <a:pt x="371" y="683"/>
                    <a:pt x="355" y="672"/>
                    <a:pt x="346" y="652"/>
                  </a:cubicBezTo>
                  <a:cubicBezTo>
                    <a:pt x="342" y="640"/>
                    <a:pt x="338" y="621"/>
                    <a:pt x="338" y="593"/>
                  </a:cubicBezTo>
                  <a:cubicBezTo>
                    <a:pt x="338" y="277"/>
                    <a:pt x="338" y="277"/>
                    <a:pt x="338" y="277"/>
                  </a:cubicBezTo>
                  <a:cubicBezTo>
                    <a:pt x="414" y="277"/>
                    <a:pt x="414" y="277"/>
                    <a:pt x="414" y="277"/>
                  </a:cubicBezTo>
                  <a:cubicBezTo>
                    <a:pt x="414" y="573"/>
                    <a:pt x="414" y="573"/>
                    <a:pt x="414" y="573"/>
                  </a:cubicBezTo>
                  <a:cubicBezTo>
                    <a:pt x="414" y="590"/>
                    <a:pt x="414" y="597"/>
                    <a:pt x="414" y="601"/>
                  </a:cubicBezTo>
                  <a:cubicBezTo>
                    <a:pt x="416" y="612"/>
                    <a:pt x="421" y="616"/>
                    <a:pt x="430" y="616"/>
                  </a:cubicBezTo>
                  <a:cubicBezTo>
                    <a:pt x="445" y="616"/>
                    <a:pt x="458" y="604"/>
                    <a:pt x="474" y="581"/>
                  </a:cubicBezTo>
                  <a:cubicBezTo>
                    <a:pt x="474" y="277"/>
                    <a:pt x="474" y="277"/>
                    <a:pt x="474" y="277"/>
                  </a:cubicBezTo>
                  <a:cubicBezTo>
                    <a:pt x="550" y="277"/>
                    <a:pt x="550" y="277"/>
                    <a:pt x="550" y="277"/>
                  </a:cubicBezTo>
                  <a:lnTo>
                    <a:pt x="550" y="677"/>
                  </a:lnTo>
                  <a:close/>
                  <a:moveTo>
                    <a:pt x="826" y="557"/>
                  </a:moveTo>
                  <a:cubicBezTo>
                    <a:pt x="826" y="594"/>
                    <a:pt x="823" y="620"/>
                    <a:pt x="818" y="637"/>
                  </a:cubicBezTo>
                  <a:cubicBezTo>
                    <a:pt x="808" y="667"/>
                    <a:pt x="787" y="682"/>
                    <a:pt x="758" y="682"/>
                  </a:cubicBezTo>
                  <a:cubicBezTo>
                    <a:pt x="733" y="682"/>
                    <a:pt x="706" y="667"/>
                    <a:pt x="682" y="637"/>
                  </a:cubicBezTo>
                  <a:cubicBezTo>
                    <a:pt x="682" y="677"/>
                    <a:pt x="682" y="677"/>
                    <a:pt x="682" y="677"/>
                  </a:cubicBezTo>
                  <a:cubicBezTo>
                    <a:pt x="610" y="677"/>
                    <a:pt x="610" y="677"/>
                    <a:pt x="610" y="677"/>
                  </a:cubicBezTo>
                  <a:cubicBezTo>
                    <a:pt x="610" y="141"/>
                    <a:pt x="610" y="141"/>
                    <a:pt x="610" y="141"/>
                  </a:cubicBezTo>
                  <a:cubicBezTo>
                    <a:pt x="682" y="141"/>
                    <a:pt x="682" y="141"/>
                    <a:pt x="682" y="141"/>
                  </a:cubicBezTo>
                  <a:cubicBezTo>
                    <a:pt x="682" y="316"/>
                    <a:pt x="682" y="316"/>
                    <a:pt x="682" y="316"/>
                  </a:cubicBezTo>
                  <a:cubicBezTo>
                    <a:pt x="705" y="287"/>
                    <a:pt x="732" y="271"/>
                    <a:pt x="758" y="271"/>
                  </a:cubicBezTo>
                  <a:cubicBezTo>
                    <a:pt x="787" y="271"/>
                    <a:pt x="807" y="287"/>
                    <a:pt x="816" y="317"/>
                  </a:cubicBezTo>
                  <a:cubicBezTo>
                    <a:pt x="821" y="333"/>
                    <a:pt x="826" y="359"/>
                    <a:pt x="826" y="397"/>
                  </a:cubicBezTo>
                  <a:lnTo>
                    <a:pt x="826" y="557"/>
                  </a:lnTo>
                  <a:close/>
                  <a:moveTo>
                    <a:pt x="985" y="616"/>
                  </a:moveTo>
                  <a:cubicBezTo>
                    <a:pt x="1003" y="616"/>
                    <a:pt x="1013" y="607"/>
                    <a:pt x="1017" y="587"/>
                  </a:cubicBezTo>
                  <a:cubicBezTo>
                    <a:pt x="1018" y="583"/>
                    <a:pt x="1018" y="566"/>
                    <a:pt x="1018" y="537"/>
                  </a:cubicBezTo>
                  <a:cubicBezTo>
                    <a:pt x="1094" y="537"/>
                    <a:pt x="1094" y="537"/>
                    <a:pt x="1094" y="537"/>
                  </a:cubicBezTo>
                  <a:cubicBezTo>
                    <a:pt x="1094" y="548"/>
                    <a:pt x="1094" y="548"/>
                    <a:pt x="1094" y="548"/>
                  </a:cubicBezTo>
                  <a:cubicBezTo>
                    <a:pt x="1094" y="572"/>
                    <a:pt x="1092" y="588"/>
                    <a:pt x="1091" y="595"/>
                  </a:cubicBezTo>
                  <a:cubicBezTo>
                    <a:pt x="1089" y="611"/>
                    <a:pt x="1083" y="626"/>
                    <a:pt x="1074" y="639"/>
                  </a:cubicBezTo>
                  <a:cubicBezTo>
                    <a:pt x="1054" y="668"/>
                    <a:pt x="1025" y="682"/>
                    <a:pt x="987" y="682"/>
                  </a:cubicBezTo>
                  <a:cubicBezTo>
                    <a:pt x="949" y="682"/>
                    <a:pt x="920" y="669"/>
                    <a:pt x="899" y="641"/>
                  </a:cubicBezTo>
                  <a:cubicBezTo>
                    <a:pt x="884" y="621"/>
                    <a:pt x="874" y="591"/>
                    <a:pt x="874" y="549"/>
                  </a:cubicBezTo>
                  <a:cubicBezTo>
                    <a:pt x="874" y="409"/>
                    <a:pt x="874" y="409"/>
                    <a:pt x="874" y="409"/>
                  </a:cubicBezTo>
                  <a:cubicBezTo>
                    <a:pt x="874" y="366"/>
                    <a:pt x="883" y="333"/>
                    <a:pt x="898" y="313"/>
                  </a:cubicBezTo>
                  <a:cubicBezTo>
                    <a:pt x="919" y="286"/>
                    <a:pt x="948" y="271"/>
                    <a:pt x="985" y="271"/>
                  </a:cubicBezTo>
                  <a:cubicBezTo>
                    <a:pt x="1021" y="271"/>
                    <a:pt x="1050" y="286"/>
                    <a:pt x="1071" y="313"/>
                  </a:cubicBezTo>
                  <a:cubicBezTo>
                    <a:pt x="1086" y="333"/>
                    <a:pt x="1094" y="365"/>
                    <a:pt x="1094" y="407"/>
                  </a:cubicBezTo>
                  <a:cubicBezTo>
                    <a:pt x="1094" y="489"/>
                    <a:pt x="1094" y="489"/>
                    <a:pt x="1094" y="489"/>
                  </a:cubicBezTo>
                  <a:cubicBezTo>
                    <a:pt x="950" y="489"/>
                    <a:pt x="950" y="489"/>
                    <a:pt x="950" y="489"/>
                  </a:cubicBezTo>
                  <a:cubicBezTo>
                    <a:pt x="950" y="561"/>
                    <a:pt x="950" y="561"/>
                    <a:pt x="950" y="561"/>
                  </a:cubicBezTo>
                  <a:cubicBezTo>
                    <a:pt x="950" y="598"/>
                    <a:pt x="960" y="616"/>
                    <a:pt x="985" y="6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</p:grpSp>
      <p:sp>
        <p:nvSpPr>
          <p:cNvPr id="39" name="Tekstvak 38"/>
          <p:cNvSpPr txBox="1"/>
          <p:nvPr userDrawn="1"/>
        </p:nvSpPr>
        <p:spPr>
          <a:xfrm>
            <a:off x="348716" y="3881934"/>
            <a:ext cx="890860" cy="203508"/>
          </a:xfrm>
          <a:prstGeom prst="rect">
            <a:avLst/>
          </a:prstGeom>
        </p:spPr>
        <p:txBody>
          <a:bodyPr vert="horz" wrap="square" lIns="0" tIns="36000" rIns="0" bIns="36000" rtlCol="0">
            <a:spAutoFit/>
          </a:bodyPr>
          <a:lstStyle/>
          <a:p>
            <a:pPr algn="ctr"/>
            <a:r>
              <a:rPr lang="nl-BE" sz="850" spc="10" baseline="0" dirty="0"/>
              <a:t>www.barco.com</a:t>
            </a:r>
          </a:p>
        </p:txBody>
      </p:sp>
      <p:sp>
        <p:nvSpPr>
          <p:cNvPr id="2" name="Tekstvak 1"/>
          <p:cNvSpPr txBox="1"/>
          <p:nvPr userDrawn="1"/>
        </p:nvSpPr>
        <p:spPr>
          <a:xfrm>
            <a:off x="2290762" y="2978152"/>
            <a:ext cx="6008400" cy="223200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| </a:t>
            </a:r>
            <a:r>
              <a:rPr kumimoji="0" lang="en-GB" sz="1000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youtube.com/BarcoTV</a:t>
            </a:r>
            <a:endParaRPr lang="nl-BE" sz="1000" dirty="0" err="1">
              <a:solidFill>
                <a:schemeClr val="tx1"/>
              </a:solidFill>
            </a:endParaRPr>
          </a:p>
        </p:txBody>
      </p:sp>
      <p:sp>
        <p:nvSpPr>
          <p:cNvPr id="41" name="Tekstvak 40"/>
          <p:cNvSpPr txBox="1"/>
          <p:nvPr userDrawn="1"/>
        </p:nvSpPr>
        <p:spPr>
          <a:xfrm>
            <a:off x="2290762" y="3205013"/>
            <a:ext cx="6008400" cy="223200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| linkedin.com/company/Barco</a:t>
            </a:r>
          </a:p>
        </p:txBody>
      </p:sp>
      <p:sp>
        <p:nvSpPr>
          <p:cNvPr id="42" name="Tekstvak 41"/>
          <p:cNvSpPr txBox="1"/>
          <p:nvPr userDrawn="1"/>
        </p:nvSpPr>
        <p:spPr>
          <a:xfrm>
            <a:off x="2290762" y="3431874"/>
            <a:ext cx="6008400" cy="223200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| twitter.com/Barco</a:t>
            </a:r>
          </a:p>
        </p:txBody>
      </p:sp>
      <p:sp>
        <p:nvSpPr>
          <p:cNvPr id="43" name="Tekstvak 42"/>
          <p:cNvSpPr txBox="1"/>
          <p:nvPr userDrawn="1"/>
        </p:nvSpPr>
        <p:spPr>
          <a:xfrm>
            <a:off x="2290762" y="3658734"/>
            <a:ext cx="6008400" cy="223200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| facebook.com/Barco</a:t>
            </a:r>
          </a:p>
        </p:txBody>
      </p:sp>
      <p:sp>
        <p:nvSpPr>
          <p:cNvPr id="44" name="Rechthoek 43">
            <a:hlinkClick r:id="rId2"/>
          </p:cNvPr>
          <p:cNvSpPr/>
          <p:nvPr userDrawn="1"/>
        </p:nvSpPr>
        <p:spPr>
          <a:xfrm>
            <a:off x="1847527" y="2983570"/>
            <a:ext cx="2808313" cy="217781"/>
          </a:xfrm>
          <a:prstGeom prst="rect">
            <a:avLst/>
          </a:prstGeom>
          <a:solidFill>
            <a:schemeClr val="tx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5" name="Rechthoek 44">
            <a:hlinkClick r:id="rId3"/>
          </p:cNvPr>
          <p:cNvSpPr/>
          <p:nvPr userDrawn="1"/>
        </p:nvSpPr>
        <p:spPr>
          <a:xfrm>
            <a:off x="1847527" y="3209528"/>
            <a:ext cx="2808313" cy="217781"/>
          </a:xfrm>
          <a:prstGeom prst="rect">
            <a:avLst/>
          </a:prstGeom>
          <a:solidFill>
            <a:schemeClr val="tx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6" name="Rechthoek 45">
            <a:hlinkClick r:id="rId4"/>
          </p:cNvPr>
          <p:cNvSpPr/>
          <p:nvPr userDrawn="1"/>
        </p:nvSpPr>
        <p:spPr>
          <a:xfrm>
            <a:off x="1847527" y="3435486"/>
            <a:ext cx="2808313" cy="217781"/>
          </a:xfrm>
          <a:prstGeom prst="rect">
            <a:avLst/>
          </a:prstGeom>
          <a:solidFill>
            <a:schemeClr val="tx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7" name="Rechthoek 46">
            <a:hlinkClick r:id="rId5"/>
          </p:cNvPr>
          <p:cNvSpPr/>
          <p:nvPr userDrawn="1"/>
        </p:nvSpPr>
        <p:spPr>
          <a:xfrm>
            <a:off x="1847527" y="3661444"/>
            <a:ext cx="2808313" cy="217781"/>
          </a:xfrm>
          <a:prstGeom prst="rect">
            <a:avLst/>
          </a:prstGeom>
          <a:solidFill>
            <a:schemeClr val="tx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8" name="Rechthoek 47">
            <a:hlinkClick r:id="rId6"/>
          </p:cNvPr>
          <p:cNvSpPr/>
          <p:nvPr userDrawn="1"/>
        </p:nvSpPr>
        <p:spPr>
          <a:xfrm>
            <a:off x="319301" y="2952751"/>
            <a:ext cx="952163" cy="1152000"/>
          </a:xfrm>
          <a:prstGeom prst="rect">
            <a:avLst/>
          </a:prstGeom>
          <a:solidFill>
            <a:schemeClr val="tx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09882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>
          <a:solidFill>
            <a:schemeClr val="tx1"/>
          </a:solidFill>
        </p:spPr>
        <p:txBody>
          <a:bodyPr/>
          <a:lstStyle/>
          <a:p>
            <a:fld id="{7B3FD5CE-A3B4-4581-86E7-2B72FE12CCC4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grpSp>
        <p:nvGrpSpPr>
          <p:cNvPr id="7" name="Group 100"/>
          <p:cNvGrpSpPr>
            <a:grpSpLocks noChangeAspect="1"/>
          </p:cNvGrpSpPr>
          <p:nvPr userDrawn="1"/>
        </p:nvGrpSpPr>
        <p:grpSpPr bwMode="auto">
          <a:xfrm>
            <a:off x="319087" y="2953941"/>
            <a:ext cx="950119" cy="950119"/>
            <a:chOff x="3360" y="1680"/>
            <a:chExt cx="962" cy="962"/>
          </a:xfrm>
        </p:grpSpPr>
        <p:sp>
          <p:nvSpPr>
            <p:cNvPr id="8" name="Rectangle 101"/>
            <p:cNvSpPr>
              <a:spLocks noChangeArrowheads="1"/>
            </p:cNvSpPr>
            <p:nvPr/>
          </p:nvSpPr>
          <p:spPr bwMode="auto">
            <a:xfrm>
              <a:off x="3360" y="1680"/>
              <a:ext cx="962" cy="9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9" name="Rectangle 102"/>
            <p:cNvSpPr>
              <a:spLocks noChangeArrowheads="1"/>
            </p:cNvSpPr>
            <p:nvPr/>
          </p:nvSpPr>
          <p:spPr bwMode="auto">
            <a:xfrm>
              <a:off x="3390" y="2311"/>
              <a:ext cx="902" cy="30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0" name="Rectangle 103"/>
            <p:cNvSpPr>
              <a:spLocks noChangeArrowheads="1"/>
            </p:cNvSpPr>
            <p:nvPr/>
          </p:nvSpPr>
          <p:spPr bwMode="auto">
            <a:xfrm>
              <a:off x="3390" y="1710"/>
              <a:ext cx="902" cy="60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1" name="Freeform 104"/>
            <p:cNvSpPr>
              <a:spLocks/>
            </p:cNvSpPr>
            <p:nvPr/>
          </p:nvSpPr>
          <p:spPr bwMode="auto">
            <a:xfrm>
              <a:off x="3685" y="2474"/>
              <a:ext cx="52" cy="74"/>
            </a:xfrm>
            <a:custGeom>
              <a:avLst/>
              <a:gdLst>
                <a:gd name="T0" fmla="*/ 17 w 29"/>
                <a:gd name="T1" fmla="*/ 42 h 42"/>
                <a:gd name="T2" fmla="*/ 12 w 29"/>
                <a:gd name="T3" fmla="*/ 42 h 42"/>
                <a:gd name="T4" fmla="*/ 0 w 29"/>
                <a:gd name="T5" fmla="*/ 0 h 42"/>
                <a:gd name="T6" fmla="*/ 6 w 29"/>
                <a:gd name="T7" fmla="*/ 0 h 42"/>
                <a:gd name="T8" fmla="*/ 13 w 29"/>
                <a:gd name="T9" fmla="*/ 30 h 42"/>
                <a:gd name="T10" fmla="*/ 15 w 29"/>
                <a:gd name="T11" fmla="*/ 35 h 42"/>
                <a:gd name="T12" fmla="*/ 15 w 29"/>
                <a:gd name="T13" fmla="*/ 35 h 42"/>
                <a:gd name="T14" fmla="*/ 16 w 29"/>
                <a:gd name="T15" fmla="*/ 30 h 42"/>
                <a:gd name="T16" fmla="*/ 24 w 29"/>
                <a:gd name="T17" fmla="*/ 0 h 42"/>
                <a:gd name="T18" fmla="*/ 29 w 29"/>
                <a:gd name="T19" fmla="*/ 0 h 42"/>
                <a:gd name="T20" fmla="*/ 17 w 29"/>
                <a:gd name="T21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" h="42">
                  <a:moveTo>
                    <a:pt x="17" y="42"/>
                  </a:moveTo>
                  <a:cubicBezTo>
                    <a:pt x="12" y="42"/>
                    <a:pt x="12" y="42"/>
                    <a:pt x="12" y="4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2"/>
                    <a:pt x="15" y="35"/>
                    <a:pt x="15" y="35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5"/>
                    <a:pt x="15" y="32"/>
                    <a:pt x="16" y="3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17" y="42"/>
                    <a:pt x="17" y="42"/>
                    <a:pt x="17" y="4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2" name="Freeform 105"/>
            <p:cNvSpPr>
              <a:spLocks noEditPoints="1"/>
            </p:cNvSpPr>
            <p:nvPr/>
          </p:nvSpPr>
          <p:spPr bwMode="auto">
            <a:xfrm>
              <a:off x="3745" y="2469"/>
              <a:ext cx="13" cy="79"/>
            </a:xfrm>
            <a:custGeom>
              <a:avLst/>
              <a:gdLst>
                <a:gd name="T0" fmla="*/ 3 w 7"/>
                <a:gd name="T1" fmla="*/ 6 h 45"/>
                <a:gd name="T2" fmla="*/ 0 w 7"/>
                <a:gd name="T3" fmla="*/ 3 h 45"/>
                <a:gd name="T4" fmla="*/ 3 w 7"/>
                <a:gd name="T5" fmla="*/ 0 h 45"/>
                <a:gd name="T6" fmla="*/ 7 w 7"/>
                <a:gd name="T7" fmla="*/ 3 h 45"/>
                <a:gd name="T8" fmla="*/ 3 w 7"/>
                <a:gd name="T9" fmla="*/ 6 h 45"/>
                <a:gd name="T10" fmla="*/ 1 w 7"/>
                <a:gd name="T11" fmla="*/ 12 h 45"/>
                <a:gd name="T12" fmla="*/ 6 w 7"/>
                <a:gd name="T13" fmla="*/ 12 h 45"/>
                <a:gd name="T14" fmla="*/ 6 w 7"/>
                <a:gd name="T15" fmla="*/ 45 h 45"/>
                <a:gd name="T16" fmla="*/ 1 w 7"/>
                <a:gd name="T17" fmla="*/ 45 h 45"/>
                <a:gd name="T18" fmla="*/ 1 w 7"/>
                <a:gd name="T19" fmla="*/ 1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45">
                  <a:moveTo>
                    <a:pt x="3" y="6"/>
                  </a:moveTo>
                  <a:cubicBezTo>
                    <a:pt x="2" y="6"/>
                    <a:pt x="0" y="5"/>
                    <a:pt x="0" y="3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5" y="0"/>
                    <a:pt x="7" y="2"/>
                    <a:pt x="7" y="3"/>
                  </a:cubicBezTo>
                  <a:cubicBezTo>
                    <a:pt x="7" y="5"/>
                    <a:pt x="5" y="6"/>
                    <a:pt x="3" y="6"/>
                  </a:cubicBezTo>
                  <a:moveTo>
                    <a:pt x="1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1" y="45"/>
                    <a:pt x="1" y="45"/>
                    <a:pt x="1" y="45"/>
                  </a:cubicBezTo>
                  <a:lnTo>
                    <a:pt x="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3" name="Freeform 106"/>
            <p:cNvSpPr>
              <a:spLocks/>
            </p:cNvSpPr>
            <p:nvPr/>
          </p:nvSpPr>
          <p:spPr bwMode="auto">
            <a:xfrm>
              <a:off x="3768" y="2490"/>
              <a:ext cx="34" cy="58"/>
            </a:xfrm>
            <a:custGeom>
              <a:avLst/>
              <a:gdLst>
                <a:gd name="T0" fmla="*/ 8 w 19"/>
                <a:gd name="T1" fmla="*/ 33 h 33"/>
                <a:gd name="T2" fmla="*/ 0 w 19"/>
                <a:gd name="T3" fmla="*/ 31 h 33"/>
                <a:gd name="T4" fmla="*/ 1 w 19"/>
                <a:gd name="T5" fmla="*/ 28 h 33"/>
                <a:gd name="T6" fmla="*/ 8 w 19"/>
                <a:gd name="T7" fmla="*/ 29 h 33"/>
                <a:gd name="T8" fmla="*/ 14 w 19"/>
                <a:gd name="T9" fmla="*/ 24 h 33"/>
                <a:gd name="T10" fmla="*/ 8 w 19"/>
                <a:gd name="T11" fmla="*/ 18 h 33"/>
                <a:gd name="T12" fmla="*/ 1 w 19"/>
                <a:gd name="T13" fmla="*/ 9 h 33"/>
                <a:gd name="T14" fmla="*/ 10 w 19"/>
                <a:gd name="T15" fmla="*/ 0 h 33"/>
                <a:gd name="T16" fmla="*/ 18 w 19"/>
                <a:gd name="T17" fmla="*/ 2 h 33"/>
                <a:gd name="T18" fmla="*/ 17 w 19"/>
                <a:gd name="T19" fmla="*/ 5 h 33"/>
                <a:gd name="T20" fmla="*/ 11 w 19"/>
                <a:gd name="T21" fmla="*/ 3 h 33"/>
                <a:gd name="T22" fmla="*/ 6 w 19"/>
                <a:gd name="T23" fmla="*/ 8 h 33"/>
                <a:gd name="T24" fmla="*/ 11 w 19"/>
                <a:gd name="T25" fmla="*/ 14 h 33"/>
                <a:gd name="T26" fmla="*/ 19 w 19"/>
                <a:gd name="T27" fmla="*/ 24 h 33"/>
                <a:gd name="T28" fmla="*/ 8 w 19"/>
                <a:gd name="T2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" h="33">
                  <a:moveTo>
                    <a:pt x="8" y="33"/>
                  </a:moveTo>
                  <a:cubicBezTo>
                    <a:pt x="5" y="33"/>
                    <a:pt x="2" y="32"/>
                    <a:pt x="0" y="31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3" y="29"/>
                    <a:pt x="5" y="29"/>
                    <a:pt x="8" y="29"/>
                  </a:cubicBezTo>
                  <a:cubicBezTo>
                    <a:pt x="11" y="29"/>
                    <a:pt x="14" y="27"/>
                    <a:pt x="14" y="24"/>
                  </a:cubicBezTo>
                  <a:cubicBezTo>
                    <a:pt x="14" y="21"/>
                    <a:pt x="12" y="19"/>
                    <a:pt x="8" y="18"/>
                  </a:cubicBezTo>
                  <a:cubicBezTo>
                    <a:pt x="2" y="15"/>
                    <a:pt x="1" y="12"/>
                    <a:pt x="1" y="9"/>
                  </a:cubicBezTo>
                  <a:cubicBezTo>
                    <a:pt x="1" y="4"/>
                    <a:pt x="5" y="0"/>
                    <a:pt x="10" y="0"/>
                  </a:cubicBezTo>
                  <a:cubicBezTo>
                    <a:pt x="14" y="0"/>
                    <a:pt x="16" y="1"/>
                    <a:pt x="18" y="2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6" y="4"/>
                    <a:pt x="14" y="3"/>
                    <a:pt x="11" y="3"/>
                  </a:cubicBezTo>
                  <a:cubicBezTo>
                    <a:pt x="8" y="3"/>
                    <a:pt x="6" y="6"/>
                    <a:pt x="6" y="8"/>
                  </a:cubicBezTo>
                  <a:cubicBezTo>
                    <a:pt x="6" y="12"/>
                    <a:pt x="8" y="13"/>
                    <a:pt x="11" y="14"/>
                  </a:cubicBezTo>
                  <a:cubicBezTo>
                    <a:pt x="18" y="17"/>
                    <a:pt x="19" y="20"/>
                    <a:pt x="19" y="24"/>
                  </a:cubicBezTo>
                  <a:cubicBezTo>
                    <a:pt x="19" y="29"/>
                    <a:pt x="15" y="33"/>
                    <a:pt x="8" y="3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4" name="Freeform 107"/>
            <p:cNvSpPr>
              <a:spLocks noEditPoints="1"/>
            </p:cNvSpPr>
            <p:nvPr/>
          </p:nvSpPr>
          <p:spPr bwMode="auto">
            <a:xfrm>
              <a:off x="3814" y="2469"/>
              <a:ext cx="11" cy="79"/>
            </a:xfrm>
            <a:custGeom>
              <a:avLst/>
              <a:gdLst>
                <a:gd name="T0" fmla="*/ 3 w 6"/>
                <a:gd name="T1" fmla="*/ 6 h 45"/>
                <a:gd name="T2" fmla="*/ 0 w 6"/>
                <a:gd name="T3" fmla="*/ 3 h 45"/>
                <a:gd name="T4" fmla="*/ 3 w 6"/>
                <a:gd name="T5" fmla="*/ 0 h 45"/>
                <a:gd name="T6" fmla="*/ 6 w 6"/>
                <a:gd name="T7" fmla="*/ 3 h 45"/>
                <a:gd name="T8" fmla="*/ 3 w 6"/>
                <a:gd name="T9" fmla="*/ 6 h 45"/>
                <a:gd name="T10" fmla="*/ 1 w 6"/>
                <a:gd name="T11" fmla="*/ 12 h 45"/>
                <a:gd name="T12" fmla="*/ 6 w 6"/>
                <a:gd name="T13" fmla="*/ 12 h 45"/>
                <a:gd name="T14" fmla="*/ 6 w 6"/>
                <a:gd name="T15" fmla="*/ 45 h 45"/>
                <a:gd name="T16" fmla="*/ 1 w 6"/>
                <a:gd name="T17" fmla="*/ 45 h 45"/>
                <a:gd name="T18" fmla="*/ 1 w 6"/>
                <a:gd name="T19" fmla="*/ 1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45">
                  <a:moveTo>
                    <a:pt x="3" y="6"/>
                  </a:moveTo>
                  <a:cubicBezTo>
                    <a:pt x="1" y="6"/>
                    <a:pt x="0" y="5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6" y="2"/>
                    <a:pt x="6" y="3"/>
                  </a:cubicBezTo>
                  <a:cubicBezTo>
                    <a:pt x="6" y="5"/>
                    <a:pt x="5" y="6"/>
                    <a:pt x="3" y="6"/>
                  </a:cubicBezTo>
                  <a:moveTo>
                    <a:pt x="1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1" y="45"/>
                    <a:pt x="1" y="45"/>
                    <a:pt x="1" y="45"/>
                  </a:cubicBezTo>
                  <a:lnTo>
                    <a:pt x="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5" name="Freeform 108"/>
            <p:cNvSpPr>
              <a:spLocks noEditPoints="1"/>
            </p:cNvSpPr>
            <p:nvPr/>
          </p:nvSpPr>
          <p:spPr bwMode="auto">
            <a:xfrm>
              <a:off x="3841" y="2465"/>
              <a:ext cx="42" cy="83"/>
            </a:xfrm>
            <a:custGeom>
              <a:avLst/>
              <a:gdLst>
                <a:gd name="T0" fmla="*/ 9 w 24"/>
                <a:gd name="T1" fmla="*/ 47 h 47"/>
                <a:gd name="T2" fmla="*/ 0 w 24"/>
                <a:gd name="T3" fmla="*/ 45 h 47"/>
                <a:gd name="T4" fmla="*/ 0 w 24"/>
                <a:gd name="T5" fmla="*/ 0 h 47"/>
                <a:gd name="T6" fmla="*/ 5 w 24"/>
                <a:gd name="T7" fmla="*/ 0 h 47"/>
                <a:gd name="T8" fmla="*/ 5 w 24"/>
                <a:gd name="T9" fmla="*/ 16 h 47"/>
                <a:gd name="T10" fmla="*/ 11 w 24"/>
                <a:gd name="T11" fmla="*/ 14 h 47"/>
                <a:gd name="T12" fmla="*/ 24 w 24"/>
                <a:gd name="T13" fmla="*/ 30 h 47"/>
                <a:gd name="T14" fmla="*/ 9 w 24"/>
                <a:gd name="T15" fmla="*/ 47 h 47"/>
                <a:gd name="T16" fmla="*/ 10 w 24"/>
                <a:gd name="T17" fmla="*/ 17 h 47"/>
                <a:gd name="T18" fmla="*/ 5 w 24"/>
                <a:gd name="T19" fmla="*/ 18 h 47"/>
                <a:gd name="T20" fmla="*/ 5 w 24"/>
                <a:gd name="T21" fmla="*/ 43 h 47"/>
                <a:gd name="T22" fmla="*/ 9 w 24"/>
                <a:gd name="T23" fmla="*/ 44 h 47"/>
                <a:gd name="T24" fmla="*/ 19 w 24"/>
                <a:gd name="T25" fmla="*/ 30 h 47"/>
                <a:gd name="T26" fmla="*/ 10 w 24"/>
                <a:gd name="T27" fmla="*/ 1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" h="47">
                  <a:moveTo>
                    <a:pt x="9" y="47"/>
                  </a:moveTo>
                  <a:cubicBezTo>
                    <a:pt x="5" y="47"/>
                    <a:pt x="2" y="46"/>
                    <a:pt x="0" y="4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6" y="15"/>
                    <a:pt x="8" y="14"/>
                    <a:pt x="11" y="14"/>
                  </a:cubicBezTo>
                  <a:cubicBezTo>
                    <a:pt x="19" y="14"/>
                    <a:pt x="24" y="20"/>
                    <a:pt x="24" y="30"/>
                  </a:cubicBezTo>
                  <a:cubicBezTo>
                    <a:pt x="24" y="40"/>
                    <a:pt x="19" y="47"/>
                    <a:pt x="9" y="47"/>
                  </a:cubicBezTo>
                  <a:moveTo>
                    <a:pt x="10" y="17"/>
                  </a:moveTo>
                  <a:cubicBezTo>
                    <a:pt x="8" y="17"/>
                    <a:pt x="6" y="18"/>
                    <a:pt x="5" y="18"/>
                  </a:cubicBezTo>
                  <a:cubicBezTo>
                    <a:pt x="5" y="43"/>
                    <a:pt x="5" y="43"/>
                    <a:pt x="5" y="43"/>
                  </a:cubicBezTo>
                  <a:cubicBezTo>
                    <a:pt x="6" y="44"/>
                    <a:pt x="8" y="44"/>
                    <a:pt x="9" y="44"/>
                  </a:cubicBezTo>
                  <a:cubicBezTo>
                    <a:pt x="16" y="44"/>
                    <a:pt x="19" y="38"/>
                    <a:pt x="19" y="30"/>
                  </a:cubicBezTo>
                  <a:cubicBezTo>
                    <a:pt x="19" y="23"/>
                    <a:pt x="16" y="17"/>
                    <a:pt x="10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6" name="Rectangle 109"/>
            <p:cNvSpPr>
              <a:spLocks noChangeArrowheads="1"/>
            </p:cNvSpPr>
            <p:nvPr/>
          </p:nvSpPr>
          <p:spPr bwMode="auto">
            <a:xfrm>
              <a:off x="3897" y="2465"/>
              <a:ext cx="9" cy="8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7" name="Freeform 110"/>
            <p:cNvSpPr>
              <a:spLocks/>
            </p:cNvSpPr>
            <p:nvPr/>
          </p:nvSpPr>
          <p:spPr bwMode="auto">
            <a:xfrm>
              <a:off x="3917" y="2490"/>
              <a:ext cx="46" cy="81"/>
            </a:xfrm>
            <a:custGeom>
              <a:avLst/>
              <a:gdLst>
                <a:gd name="T0" fmla="*/ 11 w 26"/>
                <a:gd name="T1" fmla="*/ 46 h 46"/>
                <a:gd name="T2" fmla="*/ 6 w 26"/>
                <a:gd name="T3" fmla="*/ 46 h 46"/>
                <a:gd name="T4" fmla="*/ 11 w 26"/>
                <a:gd name="T5" fmla="*/ 33 h 46"/>
                <a:gd name="T6" fmla="*/ 0 w 26"/>
                <a:gd name="T7" fmla="*/ 0 h 46"/>
                <a:gd name="T8" fmla="*/ 6 w 26"/>
                <a:gd name="T9" fmla="*/ 0 h 46"/>
                <a:gd name="T10" fmla="*/ 13 w 26"/>
                <a:gd name="T11" fmla="*/ 24 h 46"/>
                <a:gd name="T12" fmla="*/ 13 w 26"/>
                <a:gd name="T13" fmla="*/ 28 h 46"/>
                <a:gd name="T14" fmla="*/ 14 w 26"/>
                <a:gd name="T15" fmla="*/ 28 h 46"/>
                <a:gd name="T16" fmla="*/ 14 w 26"/>
                <a:gd name="T17" fmla="*/ 24 h 46"/>
                <a:gd name="T18" fmla="*/ 21 w 26"/>
                <a:gd name="T19" fmla="*/ 0 h 46"/>
                <a:gd name="T20" fmla="*/ 26 w 26"/>
                <a:gd name="T21" fmla="*/ 0 h 46"/>
                <a:gd name="T22" fmla="*/ 11 w 26"/>
                <a:gd name="T2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" h="46">
                  <a:moveTo>
                    <a:pt x="11" y="46"/>
                  </a:moveTo>
                  <a:cubicBezTo>
                    <a:pt x="6" y="46"/>
                    <a:pt x="6" y="46"/>
                    <a:pt x="6" y="46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6"/>
                    <a:pt x="13" y="28"/>
                    <a:pt x="13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28"/>
                    <a:pt x="14" y="26"/>
                    <a:pt x="14" y="24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1" y="46"/>
                    <a:pt x="11" y="46"/>
                    <a:pt x="11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8" name="Freeform 111"/>
            <p:cNvSpPr>
              <a:spLocks/>
            </p:cNvSpPr>
            <p:nvPr/>
          </p:nvSpPr>
          <p:spPr bwMode="auto">
            <a:xfrm>
              <a:off x="3998" y="2490"/>
              <a:ext cx="46" cy="81"/>
            </a:xfrm>
            <a:custGeom>
              <a:avLst/>
              <a:gdLst>
                <a:gd name="T0" fmla="*/ 11 w 26"/>
                <a:gd name="T1" fmla="*/ 46 h 46"/>
                <a:gd name="T2" fmla="*/ 6 w 26"/>
                <a:gd name="T3" fmla="*/ 46 h 46"/>
                <a:gd name="T4" fmla="*/ 11 w 26"/>
                <a:gd name="T5" fmla="*/ 33 h 46"/>
                <a:gd name="T6" fmla="*/ 0 w 26"/>
                <a:gd name="T7" fmla="*/ 0 h 46"/>
                <a:gd name="T8" fmla="*/ 6 w 26"/>
                <a:gd name="T9" fmla="*/ 0 h 46"/>
                <a:gd name="T10" fmla="*/ 12 w 26"/>
                <a:gd name="T11" fmla="*/ 24 h 46"/>
                <a:gd name="T12" fmla="*/ 13 w 26"/>
                <a:gd name="T13" fmla="*/ 28 h 46"/>
                <a:gd name="T14" fmla="*/ 13 w 26"/>
                <a:gd name="T15" fmla="*/ 28 h 46"/>
                <a:gd name="T16" fmla="*/ 14 w 26"/>
                <a:gd name="T17" fmla="*/ 24 h 46"/>
                <a:gd name="T18" fmla="*/ 21 w 26"/>
                <a:gd name="T19" fmla="*/ 0 h 46"/>
                <a:gd name="T20" fmla="*/ 26 w 26"/>
                <a:gd name="T21" fmla="*/ 0 h 46"/>
                <a:gd name="T22" fmla="*/ 11 w 26"/>
                <a:gd name="T2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" h="46">
                  <a:moveTo>
                    <a:pt x="11" y="46"/>
                  </a:moveTo>
                  <a:cubicBezTo>
                    <a:pt x="6" y="46"/>
                    <a:pt x="6" y="46"/>
                    <a:pt x="6" y="46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3" y="26"/>
                    <a:pt x="13" y="28"/>
                    <a:pt x="13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8"/>
                    <a:pt x="14" y="26"/>
                    <a:pt x="14" y="24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1" y="46"/>
                    <a:pt x="11" y="46"/>
                    <a:pt x="11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9" name="Freeform 112"/>
            <p:cNvSpPr>
              <a:spLocks noEditPoints="1"/>
            </p:cNvSpPr>
            <p:nvPr/>
          </p:nvSpPr>
          <p:spPr bwMode="auto">
            <a:xfrm>
              <a:off x="4051" y="2490"/>
              <a:ext cx="44" cy="58"/>
            </a:xfrm>
            <a:custGeom>
              <a:avLst/>
              <a:gdLst>
                <a:gd name="T0" fmla="*/ 13 w 25"/>
                <a:gd name="T1" fmla="*/ 33 h 33"/>
                <a:gd name="T2" fmla="*/ 0 w 25"/>
                <a:gd name="T3" fmla="*/ 17 h 33"/>
                <a:gd name="T4" fmla="*/ 13 w 25"/>
                <a:gd name="T5" fmla="*/ 0 h 33"/>
                <a:gd name="T6" fmla="*/ 25 w 25"/>
                <a:gd name="T7" fmla="*/ 17 h 33"/>
                <a:gd name="T8" fmla="*/ 13 w 25"/>
                <a:gd name="T9" fmla="*/ 33 h 33"/>
                <a:gd name="T10" fmla="*/ 13 w 25"/>
                <a:gd name="T11" fmla="*/ 3 h 33"/>
                <a:gd name="T12" fmla="*/ 5 w 25"/>
                <a:gd name="T13" fmla="*/ 17 h 33"/>
                <a:gd name="T14" fmla="*/ 13 w 25"/>
                <a:gd name="T15" fmla="*/ 30 h 33"/>
                <a:gd name="T16" fmla="*/ 20 w 25"/>
                <a:gd name="T17" fmla="*/ 17 h 33"/>
                <a:gd name="T18" fmla="*/ 13 w 25"/>
                <a:gd name="T1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33">
                  <a:moveTo>
                    <a:pt x="13" y="33"/>
                  </a:moveTo>
                  <a:cubicBezTo>
                    <a:pt x="4" y="33"/>
                    <a:pt x="0" y="26"/>
                    <a:pt x="0" y="17"/>
                  </a:cubicBezTo>
                  <a:cubicBezTo>
                    <a:pt x="0" y="7"/>
                    <a:pt x="4" y="0"/>
                    <a:pt x="13" y="0"/>
                  </a:cubicBezTo>
                  <a:cubicBezTo>
                    <a:pt x="22" y="0"/>
                    <a:pt x="25" y="7"/>
                    <a:pt x="25" y="17"/>
                  </a:cubicBezTo>
                  <a:cubicBezTo>
                    <a:pt x="25" y="26"/>
                    <a:pt x="21" y="33"/>
                    <a:pt x="13" y="33"/>
                  </a:cubicBezTo>
                  <a:moveTo>
                    <a:pt x="13" y="3"/>
                  </a:moveTo>
                  <a:cubicBezTo>
                    <a:pt x="7" y="3"/>
                    <a:pt x="5" y="10"/>
                    <a:pt x="5" y="17"/>
                  </a:cubicBezTo>
                  <a:cubicBezTo>
                    <a:pt x="5" y="23"/>
                    <a:pt x="7" y="30"/>
                    <a:pt x="13" y="30"/>
                  </a:cubicBezTo>
                  <a:cubicBezTo>
                    <a:pt x="19" y="30"/>
                    <a:pt x="20" y="23"/>
                    <a:pt x="20" y="17"/>
                  </a:cubicBezTo>
                  <a:cubicBezTo>
                    <a:pt x="20" y="10"/>
                    <a:pt x="19" y="3"/>
                    <a:pt x="13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20" name="Freeform 113"/>
            <p:cNvSpPr>
              <a:spLocks/>
            </p:cNvSpPr>
            <p:nvPr/>
          </p:nvSpPr>
          <p:spPr bwMode="auto">
            <a:xfrm>
              <a:off x="4110" y="2490"/>
              <a:ext cx="39" cy="58"/>
            </a:xfrm>
            <a:custGeom>
              <a:avLst/>
              <a:gdLst>
                <a:gd name="T0" fmla="*/ 11 w 22"/>
                <a:gd name="T1" fmla="*/ 33 h 33"/>
                <a:gd name="T2" fmla="*/ 0 w 22"/>
                <a:gd name="T3" fmla="*/ 23 h 33"/>
                <a:gd name="T4" fmla="*/ 0 w 22"/>
                <a:gd name="T5" fmla="*/ 0 h 33"/>
                <a:gd name="T6" fmla="*/ 5 w 22"/>
                <a:gd name="T7" fmla="*/ 0 h 33"/>
                <a:gd name="T8" fmla="*/ 5 w 22"/>
                <a:gd name="T9" fmla="*/ 23 h 33"/>
                <a:gd name="T10" fmla="*/ 11 w 22"/>
                <a:gd name="T11" fmla="*/ 30 h 33"/>
                <a:gd name="T12" fmla="*/ 17 w 22"/>
                <a:gd name="T13" fmla="*/ 28 h 33"/>
                <a:gd name="T14" fmla="*/ 17 w 22"/>
                <a:gd name="T15" fmla="*/ 0 h 33"/>
                <a:gd name="T16" fmla="*/ 22 w 22"/>
                <a:gd name="T17" fmla="*/ 0 h 33"/>
                <a:gd name="T18" fmla="*/ 22 w 22"/>
                <a:gd name="T19" fmla="*/ 31 h 33"/>
                <a:gd name="T20" fmla="*/ 11 w 22"/>
                <a:gd name="T21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33">
                  <a:moveTo>
                    <a:pt x="11" y="33"/>
                  </a:moveTo>
                  <a:cubicBezTo>
                    <a:pt x="3" y="33"/>
                    <a:pt x="0" y="29"/>
                    <a:pt x="0" y="2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7"/>
                    <a:pt x="7" y="30"/>
                    <a:pt x="11" y="30"/>
                  </a:cubicBezTo>
                  <a:cubicBezTo>
                    <a:pt x="14" y="30"/>
                    <a:pt x="16" y="29"/>
                    <a:pt x="17" y="28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0" y="32"/>
                    <a:pt x="16" y="33"/>
                    <a:pt x="11" y="3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21" name="Freeform 114"/>
            <p:cNvSpPr>
              <a:spLocks/>
            </p:cNvSpPr>
            <p:nvPr/>
          </p:nvSpPr>
          <p:spPr bwMode="auto">
            <a:xfrm>
              <a:off x="4164" y="2490"/>
              <a:ext cx="25" cy="58"/>
            </a:xfrm>
            <a:custGeom>
              <a:avLst/>
              <a:gdLst>
                <a:gd name="T0" fmla="*/ 13 w 14"/>
                <a:gd name="T1" fmla="*/ 4 h 33"/>
                <a:gd name="T2" fmla="*/ 5 w 14"/>
                <a:gd name="T3" fmla="*/ 5 h 33"/>
                <a:gd name="T4" fmla="*/ 5 w 14"/>
                <a:gd name="T5" fmla="*/ 33 h 33"/>
                <a:gd name="T6" fmla="*/ 0 w 14"/>
                <a:gd name="T7" fmla="*/ 33 h 33"/>
                <a:gd name="T8" fmla="*/ 0 w 14"/>
                <a:gd name="T9" fmla="*/ 2 h 33"/>
                <a:gd name="T10" fmla="*/ 14 w 14"/>
                <a:gd name="T11" fmla="*/ 0 h 33"/>
                <a:gd name="T12" fmla="*/ 13 w 14"/>
                <a:gd name="T13" fmla="*/ 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3">
                  <a:moveTo>
                    <a:pt x="13" y="4"/>
                  </a:moveTo>
                  <a:cubicBezTo>
                    <a:pt x="10" y="3"/>
                    <a:pt x="7" y="3"/>
                    <a:pt x="5" y="5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1"/>
                    <a:pt x="6" y="0"/>
                    <a:pt x="14" y="0"/>
                  </a:cubicBezTo>
                  <a:cubicBezTo>
                    <a:pt x="13" y="4"/>
                    <a:pt x="13" y="4"/>
                    <a:pt x="13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22" name="Freeform 115"/>
            <p:cNvSpPr>
              <a:spLocks/>
            </p:cNvSpPr>
            <p:nvPr/>
          </p:nvSpPr>
          <p:spPr bwMode="auto">
            <a:xfrm>
              <a:off x="4194" y="2490"/>
              <a:ext cx="34" cy="58"/>
            </a:xfrm>
            <a:custGeom>
              <a:avLst/>
              <a:gdLst>
                <a:gd name="T0" fmla="*/ 9 w 19"/>
                <a:gd name="T1" fmla="*/ 33 h 33"/>
                <a:gd name="T2" fmla="*/ 0 w 19"/>
                <a:gd name="T3" fmla="*/ 31 h 33"/>
                <a:gd name="T4" fmla="*/ 2 w 19"/>
                <a:gd name="T5" fmla="*/ 28 h 33"/>
                <a:gd name="T6" fmla="*/ 8 w 19"/>
                <a:gd name="T7" fmla="*/ 29 h 33"/>
                <a:gd name="T8" fmla="*/ 14 w 19"/>
                <a:gd name="T9" fmla="*/ 24 h 33"/>
                <a:gd name="T10" fmla="*/ 9 w 19"/>
                <a:gd name="T11" fmla="*/ 18 h 33"/>
                <a:gd name="T12" fmla="*/ 1 w 19"/>
                <a:gd name="T13" fmla="*/ 9 h 33"/>
                <a:gd name="T14" fmla="*/ 11 w 19"/>
                <a:gd name="T15" fmla="*/ 0 h 33"/>
                <a:gd name="T16" fmla="*/ 18 w 19"/>
                <a:gd name="T17" fmla="*/ 2 h 33"/>
                <a:gd name="T18" fmla="*/ 17 w 19"/>
                <a:gd name="T19" fmla="*/ 5 h 33"/>
                <a:gd name="T20" fmla="*/ 12 w 19"/>
                <a:gd name="T21" fmla="*/ 3 h 33"/>
                <a:gd name="T22" fmla="*/ 6 w 19"/>
                <a:gd name="T23" fmla="*/ 8 h 33"/>
                <a:gd name="T24" fmla="*/ 12 w 19"/>
                <a:gd name="T25" fmla="*/ 14 h 33"/>
                <a:gd name="T26" fmla="*/ 19 w 19"/>
                <a:gd name="T27" fmla="*/ 24 h 33"/>
                <a:gd name="T28" fmla="*/ 9 w 19"/>
                <a:gd name="T2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" h="33">
                  <a:moveTo>
                    <a:pt x="9" y="33"/>
                  </a:moveTo>
                  <a:cubicBezTo>
                    <a:pt x="5" y="33"/>
                    <a:pt x="2" y="32"/>
                    <a:pt x="0" y="31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3" y="29"/>
                    <a:pt x="5" y="29"/>
                    <a:pt x="8" y="29"/>
                  </a:cubicBezTo>
                  <a:cubicBezTo>
                    <a:pt x="12" y="29"/>
                    <a:pt x="14" y="27"/>
                    <a:pt x="14" y="24"/>
                  </a:cubicBezTo>
                  <a:cubicBezTo>
                    <a:pt x="14" y="21"/>
                    <a:pt x="12" y="19"/>
                    <a:pt x="9" y="18"/>
                  </a:cubicBezTo>
                  <a:cubicBezTo>
                    <a:pt x="2" y="15"/>
                    <a:pt x="1" y="12"/>
                    <a:pt x="1" y="9"/>
                  </a:cubicBezTo>
                  <a:cubicBezTo>
                    <a:pt x="1" y="4"/>
                    <a:pt x="5" y="0"/>
                    <a:pt x="11" y="0"/>
                  </a:cubicBezTo>
                  <a:cubicBezTo>
                    <a:pt x="14" y="0"/>
                    <a:pt x="17" y="1"/>
                    <a:pt x="18" y="2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6" y="4"/>
                    <a:pt x="14" y="3"/>
                    <a:pt x="12" y="3"/>
                  </a:cubicBezTo>
                  <a:cubicBezTo>
                    <a:pt x="8" y="3"/>
                    <a:pt x="6" y="6"/>
                    <a:pt x="6" y="8"/>
                  </a:cubicBezTo>
                  <a:cubicBezTo>
                    <a:pt x="6" y="12"/>
                    <a:pt x="8" y="13"/>
                    <a:pt x="12" y="14"/>
                  </a:cubicBezTo>
                  <a:cubicBezTo>
                    <a:pt x="18" y="17"/>
                    <a:pt x="19" y="20"/>
                    <a:pt x="19" y="24"/>
                  </a:cubicBezTo>
                  <a:cubicBezTo>
                    <a:pt x="19" y="29"/>
                    <a:pt x="15" y="33"/>
                    <a:pt x="9" y="3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23" name="Freeform 116"/>
            <p:cNvSpPr>
              <a:spLocks noEditPoints="1"/>
            </p:cNvSpPr>
            <p:nvPr/>
          </p:nvSpPr>
          <p:spPr bwMode="auto">
            <a:xfrm>
              <a:off x="3471" y="1791"/>
              <a:ext cx="122" cy="149"/>
            </a:xfrm>
            <a:custGeom>
              <a:avLst/>
              <a:gdLst>
                <a:gd name="T0" fmla="*/ 61 w 69"/>
                <a:gd name="T1" fmla="*/ 41 h 84"/>
                <a:gd name="T2" fmla="*/ 69 w 69"/>
                <a:gd name="T3" fmla="*/ 59 h 84"/>
                <a:gd name="T4" fmla="*/ 43 w 69"/>
                <a:gd name="T5" fmla="*/ 84 h 84"/>
                <a:gd name="T6" fmla="*/ 0 w 69"/>
                <a:gd name="T7" fmla="*/ 84 h 84"/>
                <a:gd name="T8" fmla="*/ 0 w 69"/>
                <a:gd name="T9" fmla="*/ 0 h 84"/>
                <a:gd name="T10" fmla="*/ 43 w 69"/>
                <a:gd name="T11" fmla="*/ 0 h 84"/>
                <a:gd name="T12" fmla="*/ 68 w 69"/>
                <a:gd name="T13" fmla="*/ 24 h 84"/>
                <a:gd name="T14" fmla="*/ 61 w 69"/>
                <a:gd name="T15" fmla="*/ 41 h 84"/>
                <a:gd name="T16" fmla="*/ 43 w 69"/>
                <a:gd name="T17" fmla="*/ 34 h 84"/>
                <a:gd name="T18" fmla="*/ 43 w 69"/>
                <a:gd name="T19" fmla="*/ 34 h 84"/>
                <a:gd name="T20" fmla="*/ 53 w 69"/>
                <a:gd name="T21" fmla="*/ 24 h 84"/>
                <a:gd name="T22" fmla="*/ 43 w 69"/>
                <a:gd name="T23" fmla="*/ 15 h 84"/>
                <a:gd name="T24" fmla="*/ 15 w 69"/>
                <a:gd name="T25" fmla="*/ 15 h 84"/>
                <a:gd name="T26" fmla="*/ 15 w 69"/>
                <a:gd name="T27" fmla="*/ 69 h 84"/>
                <a:gd name="T28" fmla="*/ 43 w 69"/>
                <a:gd name="T29" fmla="*/ 69 h 84"/>
                <a:gd name="T30" fmla="*/ 54 w 69"/>
                <a:gd name="T31" fmla="*/ 59 h 84"/>
                <a:gd name="T32" fmla="*/ 43 w 69"/>
                <a:gd name="T33" fmla="*/ 49 h 84"/>
                <a:gd name="T34" fmla="*/ 20 w 69"/>
                <a:gd name="T35" fmla="*/ 49 h 84"/>
                <a:gd name="T36" fmla="*/ 20 w 69"/>
                <a:gd name="T37" fmla="*/ 34 h 84"/>
                <a:gd name="T38" fmla="*/ 43 w 69"/>
                <a:gd name="T39" fmla="*/ 3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9" h="84">
                  <a:moveTo>
                    <a:pt x="61" y="41"/>
                  </a:moveTo>
                  <a:cubicBezTo>
                    <a:pt x="66" y="46"/>
                    <a:pt x="69" y="52"/>
                    <a:pt x="69" y="59"/>
                  </a:cubicBezTo>
                  <a:cubicBezTo>
                    <a:pt x="69" y="73"/>
                    <a:pt x="57" y="84"/>
                    <a:pt x="43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57" y="0"/>
                    <a:pt x="68" y="11"/>
                    <a:pt x="68" y="24"/>
                  </a:cubicBezTo>
                  <a:cubicBezTo>
                    <a:pt x="68" y="31"/>
                    <a:pt x="65" y="37"/>
                    <a:pt x="61" y="41"/>
                  </a:cubicBezTo>
                  <a:moveTo>
                    <a:pt x="43" y="34"/>
                  </a:moveTo>
                  <a:cubicBezTo>
                    <a:pt x="43" y="34"/>
                    <a:pt x="43" y="34"/>
                    <a:pt x="43" y="34"/>
                  </a:cubicBezTo>
                  <a:cubicBezTo>
                    <a:pt x="49" y="34"/>
                    <a:pt x="53" y="30"/>
                    <a:pt x="53" y="24"/>
                  </a:cubicBezTo>
                  <a:cubicBezTo>
                    <a:pt x="53" y="19"/>
                    <a:pt x="49" y="15"/>
                    <a:pt x="43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9" y="69"/>
                    <a:pt x="54" y="65"/>
                    <a:pt x="54" y="59"/>
                  </a:cubicBezTo>
                  <a:cubicBezTo>
                    <a:pt x="54" y="53"/>
                    <a:pt x="49" y="49"/>
                    <a:pt x="43" y="49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0" y="34"/>
                    <a:pt x="20" y="34"/>
                    <a:pt x="20" y="34"/>
                  </a:cubicBezTo>
                  <a:lnTo>
                    <a:pt x="43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24" name="Freeform 117"/>
            <p:cNvSpPr>
              <a:spLocks/>
            </p:cNvSpPr>
            <p:nvPr/>
          </p:nvSpPr>
          <p:spPr bwMode="auto">
            <a:xfrm>
              <a:off x="3768" y="1791"/>
              <a:ext cx="122" cy="149"/>
            </a:xfrm>
            <a:custGeom>
              <a:avLst/>
              <a:gdLst>
                <a:gd name="T0" fmla="*/ 44 w 69"/>
                <a:gd name="T1" fmla="*/ 0 h 84"/>
                <a:gd name="T2" fmla="*/ 44 w 69"/>
                <a:gd name="T3" fmla="*/ 0 h 84"/>
                <a:gd name="T4" fmla="*/ 68 w 69"/>
                <a:gd name="T5" fmla="*/ 24 h 84"/>
                <a:gd name="T6" fmla="*/ 62 w 69"/>
                <a:gd name="T7" fmla="*/ 41 h 84"/>
                <a:gd name="T8" fmla="*/ 69 w 69"/>
                <a:gd name="T9" fmla="*/ 59 h 84"/>
                <a:gd name="T10" fmla="*/ 69 w 69"/>
                <a:gd name="T11" fmla="*/ 84 h 84"/>
                <a:gd name="T12" fmla="*/ 54 w 69"/>
                <a:gd name="T13" fmla="*/ 84 h 84"/>
                <a:gd name="T14" fmla="*/ 54 w 69"/>
                <a:gd name="T15" fmla="*/ 59 h 84"/>
                <a:gd name="T16" fmla="*/ 44 w 69"/>
                <a:gd name="T17" fmla="*/ 49 h 84"/>
                <a:gd name="T18" fmla="*/ 21 w 69"/>
                <a:gd name="T19" fmla="*/ 49 h 84"/>
                <a:gd name="T20" fmla="*/ 21 w 69"/>
                <a:gd name="T21" fmla="*/ 34 h 84"/>
                <a:gd name="T22" fmla="*/ 44 w 69"/>
                <a:gd name="T23" fmla="*/ 34 h 84"/>
                <a:gd name="T24" fmla="*/ 53 w 69"/>
                <a:gd name="T25" fmla="*/ 24 h 84"/>
                <a:gd name="T26" fmla="*/ 44 w 69"/>
                <a:gd name="T27" fmla="*/ 15 h 84"/>
                <a:gd name="T28" fmla="*/ 15 w 69"/>
                <a:gd name="T29" fmla="*/ 15 h 84"/>
                <a:gd name="T30" fmla="*/ 15 w 69"/>
                <a:gd name="T31" fmla="*/ 84 h 84"/>
                <a:gd name="T32" fmla="*/ 0 w 69"/>
                <a:gd name="T33" fmla="*/ 84 h 84"/>
                <a:gd name="T34" fmla="*/ 0 w 69"/>
                <a:gd name="T35" fmla="*/ 0 h 84"/>
                <a:gd name="T36" fmla="*/ 44 w 69"/>
                <a:gd name="T37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9" h="84">
                  <a:moveTo>
                    <a:pt x="44" y="0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58" y="0"/>
                    <a:pt x="68" y="11"/>
                    <a:pt x="68" y="24"/>
                  </a:cubicBezTo>
                  <a:cubicBezTo>
                    <a:pt x="68" y="31"/>
                    <a:pt x="66" y="37"/>
                    <a:pt x="62" y="41"/>
                  </a:cubicBezTo>
                  <a:cubicBezTo>
                    <a:pt x="66" y="46"/>
                    <a:pt x="69" y="52"/>
                    <a:pt x="69" y="59"/>
                  </a:cubicBezTo>
                  <a:cubicBezTo>
                    <a:pt x="69" y="84"/>
                    <a:pt x="69" y="84"/>
                    <a:pt x="69" y="84"/>
                  </a:cubicBezTo>
                  <a:cubicBezTo>
                    <a:pt x="54" y="84"/>
                    <a:pt x="54" y="84"/>
                    <a:pt x="54" y="84"/>
                  </a:cubicBezTo>
                  <a:cubicBezTo>
                    <a:pt x="54" y="59"/>
                    <a:pt x="54" y="59"/>
                    <a:pt x="54" y="59"/>
                  </a:cubicBezTo>
                  <a:cubicBezTo>
                    <a:pt x="54" y="53"/>
                    <a:pt x="50" y="49"/>
                    <a:pt x="44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44" y="34"/>
                    <a:pt x="44" y="34"/>
                    <a:pt x="44" y="34"/>
                  </a:cubicBezTo>
                  <a:cubicBezTo>
                    <a:pt x="49" y="34"/>
                    <a:pt x="53" y="30"/>
                    <a:pt x="53" y="24"/>
                  </a:cubicBezTo>
                  <a:cubicBezTo>
                    <a:pt x="53" y="19"/>
                    <a:pt x="49" y="15"/>
                    <a:pt x="44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84"/>
                    <a:pt x="15" y="84"/>
                    <a:pt x="15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25" name="Freeform 118"/>
            <p:cNvSpPr>
              <a:spLocks/>
            </p:cNvSpPr>
            <p:nvPr/>
          </p:nvSpPr>
          <p:spPr bwMode="auto">
            <a:xfrm>
              <a:off x="3906" y="1791"/>
              <a:ext cx="119" cy="149"/>
            </a:xfrm>
            <a:custGeom>
              <a:avLst/>
              <a:gdLst>
                <a:gd name="T0" fmla="*/ 67 w 67"/>
                <a:gd name="T1" fmla="*/ 0 h 84"/>
                <a:gd name="T2" fmla="*/ 67 w 67"/>
                <a:gd name="T3" fmla="*/ 15 h 84"/>
                <a:gd name="T4" fmla="*/ 42 w 67"/>
                <a:gd name="T5" fmla="*/ 15 h 84"/>
                <a:gd name="T6" fmla="*/ 15 w 67"/>
                <a:gd name="T7" fmla="*/ 42 h 84"/>
                <a:gd name="T8" fmla="*/ 42 w 67"/>
                <a:gd name="T9" fmla="*/ 69 h 84"/>
                <a:gd name="T10" fmla="*/ 67 w 67"/>
                <a:gd name="T11" fmla="*/ 69 h 84"/>
                <a:gd name="T12" fmla="*/ 67 w 67"/>
                <a:gd name="T13" fmla="*/ 84 h 84"/>
                <a:gd name="T14" fmla="*/ 42 w 67"/>
                <a:gd name="T15" fmla="*/ 84 h 84"/>
                <a:gd name="T16" fmla="*/ 0 w 67"/>
                <a:gd name="T17" fmla="*/ 42 h 84"/>
                <a:gd name="T18" fmla="*/ 42 w 67"/>
                <a:gd name="T19" fmla="*/ 0 h 84"/>
                <a:gd name="T20" fmla="*/ 67 w 67"/>
                <a:gd name="T21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84">
                  <a:moveTo>
                    <a:pt x="67" y="0"/>
                  </a:moveTo>
                  <a:cubicBezTo>
                    <a:pt x="67" y="15"/>
                    <a:pt x="67" y="15"/>
                    <a:pt x="67" y="15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27" y="15"/>
                    <a:pt x="15" y="27"/>
                    <a:pt x="15" y="42"/>
                  </a:cubicBezTo>
                  <a:cubicBezTo>
                    <a:pt x="15" y="57"/>
                    <a:pt x="27" y="69"/>
                    <a:pt x="42" y="69"/>
                  </a:cubicBezTo>
                  <a:cubicBezTo>
                    <a:pt x="67" y="69"/>
                    <a:pt x="67" y="69"/>
                    <a:pt x="67" y="69"/>
                  </a:cubicBezTo>
                  <a:cubicBezTo>
                    <a:pt x="67" y="84"/>
                    <a:pt x="67" y="84"/>
                    <a:pt x="67" y="84"/>
                  </a:cubicBezTo>
                  <a:cubicBezTo>
                    <a:pt x="42" y="84"/>
                    <a:pt x="42" y="84"/>
                    <a:pt x="42" y="84"/>
                  </a:cubicBezTo>
                  <a:cubicBezTo>
                    <a:pt x="19" y="84"/>
                    <a:pt x="0" y="65"/>
                    <a:pt x="0" y="42"/>
                  </a:cubicBezTo>
                  <a:cubicBezTo>
                    <a:pt x="0" y="19"/>
                    <a:pt x="19" y="0"/>
                    <a:pt x="42" y="0"/>
                  </a:cubicBezTo>
                  <a:cubicBezTo>
                    <a:pt x="67" y="0"/>
                    <a:pt x="67" y="0"/>
                    <a:pt x="6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26" name="Freeform 119"/>
            <p:cNvSpPr>
              <a:spLocks noEditPoints="1"/>
            </p:cNvSpPr>
            <p:nvPr/>
          </p:nvSpPr>
          <p:spPr bwMode="auto">
            <a:xfrm>
              <a:off x="3996" y="1788"/>
              <a:ext cx="230" cy="155"/>
            </a:xfrm>
            <a:custGeom>
              <a:avLst/>
              <a:gdLst>
                <a:gd name="T0" fmla="*/ 24 w 130"/>
                <a:gd name="T1" fmla="*/ 28 h 88"/>
                <a:gd name="T2" fmla="*/ 65 w 130"/>
                <a:gd name="T3" fmla="*/ 0 h 88"/>
                <a:gd name="T4" fmla="*/ 106 w 130"/>
                <a:gd name="T5" fmla="*/ 28 h 88"/>
                <a:gd name="T6" fmla="*/ 117 w 130"/>
                <a:gd name="T7" fmla="*/ 36 h 88"/>
                <a:gd name="T8" fmla="*/ 130 w 130"/>
                <a:gd name="T9" fmla="*/ 36 h 88"/>
                <a:gd name="T10" fmla="*/ 130 w 130"/>
                <a:gd name="T11" fmla="*/ 53 h 88"/>
                <a:gd name="T12" fmla="*/ 117 w 130"/>
                <a:gd name="T13" fmla="*/ 53 h 88"/>
                <a:gd name="T14" fmla="*/ 106 w 130"/>
                <a:gd name="T15" fmla="*/ 60 h 88"/>
                <a:gd name="T16" fmla="*/ 65 w 130"/>
                <a:gd name="T17" fmla="*/ 88 h 88"/>
                <a:gd name="T18" fmla="*/ 24 w 130"/>
                <a:gd name="T19" fmla="*/ 60 h 88"/>
                <a:gd name="T20" fmla="*/ 13 w 130"/>
                <a:gd name="T21" fmla="*/ 53 h 88"/>
                <a:gd name="T22" fmla="*/ 0 w 130"/>
                <a:gd name="T23" fmla="*/ 53 h 88"/>
                <a:gd name="T24" fmla="*/ 0 w 130"/>
                <a:gd name="T25" fmla="*/ 36 h 88"/>
                <a:gd name="T26" fmla="*/ 13 w 130"/>
                <a:gd name="T27" fmla="*/ 36 h 88"/>
                <a:gd name="T28" fmla="*/ 24 w 130"/>
                <a:gd name="T29" fmla="*/ 28 h 88"/>
                <a:gd name="T30" fmla="*/ 48 w 130"/>
                <a:gd name="T31" fmla="*/ 44 h 88"/>
                <a:gd name="T32" fmla="*/ 65 w 130"/>
                <a:gd name="T33" fmla="*/ 27 h 88"/>
                <a:gd name="T34" fmla="*/ 82 w 130"/>
                <a:gd name="T35" fmla="*/ 44 h 88"/>
                <a:gd name="T36" fmla="*/ 65 w 130"/>
                <a:gd name="T37" fmla="*/ 61 h 88"/>
                <a:gd name="T38" fmla="*/ 48 w 130"/>
                <a:gd name="T39" fmla="*/ 44 h 88"/>
                <a:gd name="T40" fmla="*/ 37 w 130"/>
                <a:gd name="T41" fmla="*/ 44 h 88"/>
                <a:gd name="T42" fmla="*/ 37 w 130"/>
                <a:gd name="T43" fmla="*/ 44 h 88"/>
                <a:gd name="T44" fmla="*/ 65 w 130"/>
                <a:gd name="T45" fmla="*/ 73 h 88"/>
                <a:gd name="T46" fmla="*/ 94 w 130"/>
                <a:gd name="T47" fmla="*/ 44 h 88"/>
                <a:gd name="T48" fmla="*/ 65 w 130"/>
                <a:gd name="T49" fmla="*/ 16 h 88"/>
                <a:gd name="T50" fmla="*/ 37 w 130"/>
                <a:gd name="T51" fmla="*/ 4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88">
                  <a:moveTo>
                    <a:pt x="24" y="28"/>
                  </a:moveTo>
                  <a:cubicBezTo>
                    <a:pt x="31" y="12"/>
                    <a:pt x="47" y="0"/>
                    <a:pt x="65" y="0"/>
                  </a:cubicBezTo>
                  <a:cubicBezTo>
                    <a:pt x="84" y="0"/>
                    <a:pt x="100" y="12"/>
                    <a:pt x="106" y="28"/>
                  </a:cubicBezTo>
                  <a:cubicBezTo>
                    <a:pt x="108" y="33"/>
                    <a:pt x="112" y="36"/>
                    <a:pt x="117" y="36"/>
                  </a:cubicBezTo>
                  <a:cubicBezTo>
                    <a:pt x="130" y="36"/>
                    <a:pt x="130" y="36"/>
                    <a:pt x="130" y="36"/>
                  </a:cubicBezTo>
                  <a:cubicBezTo>
                    <a:pt x="130" y="53"/>
                    <a:pt x="130" y="53"/>
                    <a:pt x="130" y="53"/>
                  </a:cubicBezTo>
                  <a:cubicBezTo>
                    <a:pt x="117" y="53"/>
                    <a:pt x="117" y="53"/>
                    <a:pt x="117" y="53"/>
                  </a:cubicBezTo>
                  <a:cubicBezTo>
                    <a:pt x="112" y="53"/>
                    <a:pt x="108" y="56"/>
                    <a:pt x="106" y="60"/>
                  </a:cubicBezTo>
                  <a:cubicBezTo>
                    <a:pt x="100" y="76"/>
                    <a:pt x="84" y="88"/>
                    <a:pt x="65" y="88"/>
                  </a:cubicBezTo>
                  <a:cubicBezTo>
                    <a:pt x="47" y="88"/>
                    <a:pt x="31" y="76"/>
                    <a:pt x="24" y="60"/>
                  </a:cubicBezTo>
                  <a:cubicBezTo>
                    <a:pt x="23" y="56"/>
                    <a:pt x="18" y="53"/>
                    <a:pt x="13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8" y="36"/>
                    <a:pt x="23" y="33"/>
                    <a:pt x="24" y="28"/>
                  </a:cubicBezTo>
                  <a:moveTo>
                    <a:pt x="48" y="44"/>
                  </a:moveTo>
                  <a:cubicBezTo>
                    <a:pt x="48" y="35"/>
                    <a:pt x="56" y="27"/>
                    <a:pt x="65" y="27"/>
                  </a:cubicBezTo>
                  <a:cubicBezTo>
                    <a:pt x="74" y="27"/>
                    <a:pt x="82" y="35"/>
                    <a:pt x="82" y="44"/>
                  </a:cubicBezTo>
                  <a:cubicBezTo>
                    <a:pt x="82" y="53"/>
                    <a:pt x="74" y="61"/>
                    <a:pt x="65" y="61"/>
                  </a:cubicBezTo>
                  <a:cubicBezTo>
                    <a:pt x="56" y="61"/>
                    <a:pt x="48" y="53"/>
                    <a:pt x="48" y="44"/>
                  </a:cubicBezTo>
                  <a:moveTo>
                    <a:pt x="37" y="44"/>
                  </a:moveTo>
                  <a:cubicBezTo>
                    <a:pt x="37" y="44"/>
                    <a:pt x="37" y="44"/>
                    <a:pt x="37" y="44"/>
                  </a:cubicBezTo>
                  <a:cubicBezTo>
                    <a:pt x="37" y="60"/>
                    <a:pt x="49" y="73"/>
                    <a:pt x="65" y="73"/>
                  </a:cubicBezTo>
                  <a:cubicBezTo>
                    <a:pt x="81" y="73"/>
                    <a:pt x="94" y="60"/>
                    <a:pt x="94" y="44"/>
                  </a:cubicBezTo>
                  <a:cubicBezTo>
                    <a:pt x="94" y="28"/>
                    <a:pt x="81" y="16"/>
                    <a:pt x="65" y="16"/>
                  </a:cubicBezTo>
                  <a:cubicBezTo>
                    <a:pt x="49" y="16"/>
                    <a:pt x="37" y="28"/>
                    <a:pt x="37" y="4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27" name="Freeform 120"/>
            <p:cNvSpPr>
              <a:spLocks/>
            </p:cNvSpPr>
            <p:nvPr/>
          </p:nvSpPr>
          <p:spPr bwMode="auto">
            <a:xfrm>
              <a:off x="3618" y="1788"/>
              <a:ext cx="122" cy="152"/>
            </a:xfrm>
            <a:custGeom>
              <a:avLst/>
              <a:gdLst>
                <a:gd name="T0" fmla="*/ 54 w 69"/>
                <a:gd name="T1" fmla="*/ 44 h 86"/>
                <a:gd name="T2" fmla="*/ 54 w 69"/>
                <a:gd name="T3" fmla="*/ 35 h 86"/>
                <a:gd name="T4" fmla="*/ 34 w 69"/>
                <a:gd name="T5" fmla="*/ 16 h 86"/>
                <a:gd name="T6" fmla="*/ 15 w 69"/>
                <a:gd name="T7" fmla="*/ 35 h 86"/>
                <a:gd name="T8" fmla="*/ 15 w 69"/>
                <a:gd name="T9" fmla="*/ 86 h 86"/>
                <a:gd name="T10" fmla="*/ 0 w 69"/>
                <a:gd name="T11" fmla="*/ 86 h 86"/>
                <a:gd name="T12" fmla="*/ 0 w 69"/>
                <a:gd name="T13" fmla="*/ 35 h 86"/>
                <a:gd name="T14" fmla="*/ 34 w 69"/>
                <a:gd name="T15" fmla="*/ 0 h 86"/>
                <a:gd name="T16" fmla="*/ 69 w 69"/>
                <a:gd name="T17" fmla="*/ 35 h 86"/>
                <a:gd name="T18" fmla="*/ 69 w 69"/>
                <a:gd name="T19" fmla="*/ 86 h 86"/>
                <a:gd name="T20" fmla="*/ 54 w 69"/>
                <a:gd name="T21" fmla="*/ 86 h 86"/>
                <a:gd name="T22" fmla="*/ 54 w 69"/>
                <a:gd name="T23" fmla="*/ 59 h 86"/>
                <a:gd name="T24" fmla="*/ 20 w 69"/>
                <a:gd name="T25" fmla="*/ 59 h 86"/>
                <a:gd name="T26" fmla="*/ 20 w 69"/>
                <a:gd name="T27" fmla="*/ 44 h 86"/>
                <a:gd name="T28" fmla="*/ 54 w 69"/>
                <a:gd name="T29" fmla="*/ 4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9" h="86">
                  <a:moveTo>
                    <a:pt x="54" y="44"/>
                  </a:moveTo>
                  <a:cubicBezTo>
                    <a:pt x="54" y="35"/>
                    <a:pt x="54" y="35"/>
                    <a:pt x="54" y="35"/>
                  </a:cubicBezTo>
                  <a:cubicBezTo>
                    <a:pt x="54" y="24"/>
                    <a:pt x="45" y="16"/>
                    <a:pt x="34" y="16"/>
                  </a:cubicBezTo>
                  <a:cubicBezTo>
                    <a:pt x="24" y="16"/>
                    <a:pt x="15" y="24"/>
                    <a:pt x="15" y="35"/>
                  </a:cubicBezTo>
                  <a:cubicBezTo>
                    <a:pt x="15" y="86"/>
                    <a:pt x="15" y="86"/>
                    <a:pt x="15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6"/>
                    <a:pt x="15" y="0"/>
                    <a:pt x="34" y="0"/>
                  </a:cubicBezTo>
                  <a:cubicBezTo>
                    <a:pt x="54" y="0"/>
                    <a:pt x="69" y="16"/>
                    <a:pt x="69" y="35"/>
                  </a:cubicBezTo>
                  <a:cubicBezTo>
                    <a:pt x="69" y="86"/>
                    <a:pt x="69" y="86"/>
                    <a:pt x="69" y="86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59"/>
                    <a:pt x="54" y="59"/>
                    <a:pt x="54" y="59"/>
                  </a:cubicBezTo>
                  <a:cubicBezTo>
                    <a:pt x="20" y="59"/>
                    <a:pt x="20" y="59"/>
                    <a:pt x="20" y="59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54" y="44"/>
                    <a:pt x="54" y="44"/>
                    <a:pt x="54" y="4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</p:grpSp>
      <p:sp>
        <p:nvSpPr>
          <p:cNvPr id="39" name="Tekstvak 38"/>
          <p:cNvSpPr txBox="1"/>
          <p:nvPr userDrawn="1"/>
        </p:nvSpPr>
        <p:spPr>
          <a:xfrm>
            <a:off x="348716" y="3881934"/>
            <a:ext cx="890860" cy="203508"/>
          </a:xfrm>
          <a:prstGeom prst="rect">
            <a:avLst/>
          </a:prstGeom>
        </p:spPr>
        <p:txBody>
          <a:bodyPr vert="horz" wrap="square" lIns="0" tIns="36000" rIns="0" bIns="36000" rtlCol="0">
            <a:spAutoFit/>
          </a:bodyPr>
          <a:lstStyle/>
          <a:p>
            <a:pPr algn="ctr"/>
            <a:r>
              <a:rPr lang="nl-BE" sz="850" spc="10" baseline="0" dirty="0">
                <a:solidFill>
                  <a:schemeClr val="tx1"/>
                </a:solidFill>
              </a:rPr>
              <a:t>www.barco.com</a:t>
            </a:r>
          </a:p>
        </p:txBody>
      </p:sp>
      <p:sp>
        <p:nvSpPr>
          <p:cNvPr id="40" name="Freeform 20"/>
          <p:cNvSpPr>
            <a:spLocks/>
          </p:cNvSpPr>
          <p:nvPr userDrawn="1"/>
        </p:nvSpPr>
        <p:spPr bwMode="auto">
          <a:xfrm>
            <a:off x="1982465" y="3486986"/>
            <a:ext cx="174687" cy="141371"/>
          </a:xfrm>
          <a:custGeom>
            <a:avLst/>
            <a:gdLst>
              <a:gd name="T0" fmla="*/ 109 w 109"/>
              <a:gd name="T1" fmla="*/ 10 h 89"/>
              <a:gd name="T2" fmla="*/ 96 w 109"/>
              <a:gd name="T3" fmla="*/ 14 h 89"/>
              <a:gd name="T4" fmla="*/ 106 w 109"/>
              <a:gd name="T5" fmla="*/ 1 h 89"/>
              <a:gd name="T6" fmla="*/ 92 w 109"/>
              <a:gd name="T7" fmla="*/ 7 h 89"/>
              <a:gd name="T8" fmla="*/ 75 w 109"/>
              <a:gd name="T9" fmla="*/ 0 h 89"/>
              <a:gd name="T10" fmla="*/ 53 w 109"/>
              <a:gd name="T11" fmla="*/ 22 h 89"/>
              <a:gd name="T12" fmla="*/ 53 w 109"/>
              <a:gd name="T13" fmla="*/ 27 h 89"/>
              <a:gd name="T14" fmla="*/ 7 w 109"/>
              <a:gd name="T15" fmla="*/ 4 h 89"/>
              <a:gd name="T16" fmla="*/ 4 w 109"/>
              <a:gd name="T17" fmla="*/ 15 h 89"/>
              <a:gd name="T18" fmla="*/ 14 w 109"/>
              <a:gd name="T19" fmla="*/ 34 h 89"/>
              <a:gd name="T20" fmla="*/ 4 w 109"/>
              <a:gd name="T21" fmla="*/ 31 h 89"/>
              <a:gd name="T22" fmla="*/ 4 w 109"/>
              <a:gd name="T23" fmla="*/ 31 h 89"/>
              <a:gd name="T24" fmla="*/ 22 w 109"/>
              <a:gd name="T25" fmla="*/ 53 h 89"/>
              <a:gd name="T26" fmla="*/ 16 w 109"/>
              <a:gd name="T27" fmla="*/ 54 h 89"/>
              <a:gd name="T28" fmla="*/ 12 w 109"/>
              <a:gd name="T29" fmla="*/ 54 h 89"/>
              <a:gd name="T30" fmla="*/ 33 w 109"/>
              <a:gd name="T31" fmla="*/ 69 h 89"/>
              <a:gd name="T32" fmla="*/ 5 w 109"/>
              <a:gd name="T33" fmla="*/ 79 h 89"/>
              <a:gd name="T34" fmla="*/ 0 w 109"/>
              <a:gd name="T35" fmla="*/ 78 h 89"/>
              <a:gd name="T36" fmla="*/ 34 w 109"/>
              <a:gd name="T37" fmla="*/ 89 h 89"/>
              <a:gd name="T38" fmla="*/ 98 w 109"/>
              <a:gd name="T39" fmla="*/ 25 h 89"/>
              <a:gd name="T40" fmla="*/ 98 w 109"/>
              <a:gd name="T41" fmla="*/ 22 h 89"/>
              <a:gd name="T42" fmla="*/ 109 w 109"/>
              <a:gd name="T43" fmla="*/ 10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09" h="89">
                <a:moveTo>
                  <a:pt x="109" y="10"/>
                </a:moveTo>
                <a:cubicBezTo>
                  <a:pt x="105" y="12"/>
                  <a:pt x="101" y="13"/>
                  <a:pt x="96" y="14"/>
                </a:cubicBezTo>
                <a:cubicBezTo>
                  <a:pt x="101" y="11"/>
                  <a:pt x="104" y="7"/>
                  <a:pt x="106" y="1"/>
                </a:cubicBezTo>
                <a:cubicBezTo>
                  <a:pt x="102" y="4"/>
                  <a:pt x="97" y="6"/>
                  <a:pt x="92" y="7"/>
                </a:cubicBezTo>
                <a:cubicBezTo>
                  <a:pt x="88" y="2"/>
                  <a:pt x="82" y="0"/>
                  <a:pt x="75" y="0"/>
                </a:cubicBezTo>
                <a:cubicBezTo>
                  <a:pt x="63" y="0"/>
                  <a:pt x="53" y="10"/>
                  <a:pt x="53" y="22"/>
                </a:cubicBezTo>
                <a:cubicBezTo>
                  <a:pt x="53" y="24"/>
                  <a:pt x="53" y="26"/>
                  <a:pt x="53" y="27"/>
                </a:cubicBezTo>
                <a:cubicBezTo>
                  <a:pt x="35" y="26"/>
                  <a:pt x="18" y="17"/>
                  <a:pt x="7" y="4"/>
                </a:cubicBezTo>
                <a:cubicBezTo>
                  <a:pt x="5" y="7"/>
                  <a:pt x="4" y="11"/>
                  <a:pt x="4" y="15"/>
                </a:cubicBezTo>
                <a:cubicBezTo>
                  <a:pt x="4" y="23"/>
                  <a:pt x="8" y="30"/>
                  <a:pt x="14" y="34"/>
                </a:cubicBezTo>
                <a:cubicBezTo>
                  <a:pt x="10" y="34"/>
                  <a:pt x="7" y="33"/>
                  <a:pt x="4" y="31"/>
                </a:cubicBezTo>
                <a:cubicBezTo>
                  <a:pt x="4" y="31"/>
                  <a:pt x="4" y="31"/>
                  <a:pt x="4" y="31"/>
                </a:cubicBezTo>
                <a:cubicBezTo>
                  <a:pt x="4" y="42"/>
                  <a:pt x="12" y="51"/>
                  <a:pt x="22" y="53"/>
                </a:cubicBezTo>
                <a:cubicBezTo>
                  <a:pt x="20" y="54"/>
                  <a:pt x="18" y="54"/>
                  <a:pt x="16" y="54"/>
                </a:cubicBezTo>
                <a:cubicBezTo>
                  <a:pt x="15" y="54"/>
                  <a:pt x="13" y="54"/>
                  <a:pt x="12" y="54"/>
                </a:cubicBezTo>
                <a:cubicBezTo>
                  <a:pt x="15" y="62"/>
                  <a:pt x="23" y="69"/>
                  <a:pt x="33" y="69"/>
                </a:cubicBezTo>
                <a:cubicBezTo>
                  <a:pt x="25" y="75"/>
                  <a:pt x="15" y="79"/>
                  <a:pt x="5" y="79"/>
                </a:cubicBezTo>
                <a:cubicBezTo>
                  <a:pt x="3" y="79"/>
                  <a:pt x="1" y="79"/>
                  <a:pt x="0" y="78"/>
                </a:cubicBezTo>
                <a:cubicBezTo>
                  <a:pt x="9" y="85"/>
                  <a:pt x="21" y="89"/>
                  <a:pt x="34" y="89"/>
                </a:cubicBezTo>
                <a:cubicBezTo>
                  <a:pt x="75" y="89"/>
                  <a:pt x="98" y="54"/>
                  <a:pt x="98" y="25"/>
                </a:cubicBezTo>
                <a:cubicBezTo>
                  <a:pt x="98" y="24"/>
                  <a:pt x="98" y="23"/>
                  <a:pt x="98" y="22"/>
                </a:cubicBezTo>
                <a:cubicBezTo>
                  <a:pt x="102" y="19"/>
                  <a:pt x="106" y="15"/>
                  <a:pt x="109" y="10"/>
                </a:cubicBezTo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noProof="0" dirty="0"/>
          </a:p>
        </p:txBody>
      </p:sp>
      <p:sp>
        <p:nvSpPr>
          <p:cNvPr id="41" name="Freeform 21"/>
          <p:cNvSpPr>
            <a:spLocks/>
          </p:cNvSpPr>
          <p:nvPr userDrawn="1"/>
        </p:nvSpPr>
        <p:spPr bwMode="auto">
          <a:xfrm>
            <a:off x="1982465" y="3694816"/>
            <a:ext cx="170185" cy="169284"/>
          </a:xfrm>
          <a:custGeom>
            <a:avLst/>
            <a:gdLst>
              <a:gd name="T0" fmla="*/ 100 w 106"/>
              <a:gd name="T1" fmla="*/ 0 h 106"/>
              <a:gd name="T2" fmla="*/ 5 w 106"/>
              <a:gd name="T3" fmla="*/ 0 h 106"/>
              <a:gd name="T4" fmla="*/ 0 w 106"/>
              <a:gd name="T5" fmla="*/ 6 h 106"/>
              <a:gd name="T6" fmla="*/ 0 w 106"/>
              <a:gd name="T7" fmla="*/ 100 h 106"/>
              <a:gd name="T8" fmla="*/ 5 w 106"/>
              <a:gd name="T9" fmla="*/ 106 h 106"/>
              <a:gd name="T10" fmla="*/ 57 w 106"/>
              <a:gd name="T11" fmla="*/ 106 h 106"/>
              <a:gd name="T12" fmla="*/ 57 w 106"/>
              <a:gd name="T13" fmla="*/ 65 h 106"/>
              <a:gd name="T14" fmla="*/ 43 w 106"/>
              <a:gd name="T15" fmla="*/ 65 h 106"/>
              <a:gd name="T16" fmla="*/ 43 w 106"/>
              <a:gd name="T17" fmla="*/ 49 h 106"/>
              <a:gd name="T18" fmla="*/ 57 w 106"/>
              <a:gd name="T19" fmla="*/ 49 h 106"/>
              <a:gd name="T20" fmla="*/ 57 w 106"/>
              <a:gd name="T21" fmla="*/ 37 h 106"/>
              <a:gd name="T22" fmla="*/ 77 w 106"/>
              <a:gd name="T23" fmla="*/ 16 h 106"/>
              <a:gd name="T24" fmla="*/ 90 w 106"/>
              <a:gd name="T25" fmla="*/ 16 h 106"/>
              <a:gd name="T26" fmla="*/ 90 w 106"/>
              <a:gd name="T27" fmla="*/ 31 h 106"/>
              <a:gd name="T28" fmla="*/ 81 w 106"/>
              <a:gd name="T29" fmla="*/ 31 h 106"/>
              <a:gd name="T30" fmla="*/ 73 w 106"/>
              <a:gd name="T31" fmla="*/ 39 h 106"/>
              <a:gd name="T32" fmla="*/ 73 w 106"/>
              <a:gd name="T33" fmla="*/ 49 h 106"/>
              <a:gd name="T34" fmla="*/ 89 w 106"/>
              <a:gd name="T35" fmla="*/ 49 h 106"/>
              <a:gd name="T36" fmla="*/ 87 w 106"/>
              <a:gd name="T37" fmla="*/ 65 h 106"/>
              <a:gd name="T38" fmla="*/ 73 w 106"/>
              <a:gd name="T39" fmla="*/ 65 h 106"/>
              <a:gd name="T40" fmla="*/ 73 w 106"/>
              <a:gd name="T41" fmla="*/ 106 h 106"/>
              <a:gd name="T42" fmla="*/ 100 w 106"/>
              <a:gd name="T43" fmla="*/ 106 h 106"/>
              <a:gd name="T44" fmla="*/ 106 w 106"/>
              <a:gd name="T45" fmla="*/ 100 h 106"/>
              <a:gd name="T46" fmla="*/ 106 w 106"/>
              <a:gd name="T47" fmla="*/ 6 h 106"/>
              <a:gd name="T48" fmla="*/ 100 w 106"/>
              <a:gd name="T49" fmla="*/ 0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06" h="106">
                <a:moveTo>
                  <a:pt x="100" y="0"/>
                </a:moveTo>
                <a:cubicBezTo>
                  <a:pt x="5" y="0"/>
                  <a:pt x="5" y="0"/>
                  <a:pt x="5" y="0"/>
                </a:cubicBezTo>
                <a:cubicBezTo>
                  <a:pt x="2" y="0"/>
                  <a:pt x="0" y="2"/>
                  <a:pt x="0" y="6"/>
                </a:cubicBezTo>
                <a:cubicBezTo>
                  <a:pt x="0" y="100"/>
                  <a:pt x="0" y="100"/>
                  <a:pt x="0" y="100"/>
                </a:cubicBezTo>
                <a:cubicBezTo>
                  <a:pt x="0" y="104"/>
                  <a:pt x="2" y="106"/>
                  <a:pt x="5" y="106"/>
                </a:cubicBezTo>
                <a:cubicBezTo>
                  <a:pt x="57" y="106"/>
                  <a:pt x="57" y="106"/>
                  <a:pt x="57" y="106"/>
                </a:cubicBezTo>
                <a:cubicBezTo>
                  <a:pt x="57" y="65"/>
                  <a:pt x="57" y="65"/>
                  <a:pt x="57" y="65"/>
                </a:cubicBezTo>
                <a:cubicBezTo>
                  <a:pt x="43" y="65"/>
                  <a:pt x="43" y="65"/>
                  <a:pt x="43" y="65"/>
                </a:cubicBezTo>
                <a:cubicBezTo>
                  <a:pt x="43" y="49"/>
                  <a:pt x="43" y="49"/>
                  <a:pt x="43" y="49"/>
                </a:cubicBezTo>
                <a:cubicBezTo>
                  <a:pt x="57" y="49"/>
                  <a:pt x="57" y="49"/>
                  <a:pt x="57" y="49"/>
                </a:cubicBezTo>
                <a:cubicBezTo>
                  <a:pt x="57" y="37"/>
                  <a:pt x="57" y="37"/>
                  <a:pt x="57" y="37"/>
                </a:cubicBezTo>
                <a:cubicBezTo>
                  <a:pt x="57" y="23"/>
                  <a:pt x="65" y="16"/>
                  <a:pt x="77" y="16"/>
                </a:cubicBezTo>
                <a:cubicBezTo>
                  <a:pt x="83" y="16"/>
                  <a:pt x="88" y="16"/>
                  <a:pt x="90" y="16"/>
                </a:cubicBezTo>
                <a:cubicBezTo>
                  <a:pt x="90" y="31"/>
                  <a:pt x="90" y="31"/>
                  <a:pt x="90" y="31"/>
                </a:cubicBezTo>
                <a:cubicBezTo>
                  <a:pt x="81" y="31"/>
                  <a:pt x="81" y="31"/>
                  <a:pt x="81" y="31"/>
                </a:cubicBezTo>
                <a:cubicBezTo>
                  <a:pt x="74" y="31"/>
                  <a:pt x="73" y="34"/>
                  <a:pt x="73" y="39"/>
                </a:cubicBezTo>
                <a:cubicBezTo>
                  <a:pt x="73" y="49"/>
                  <a:pt x="73" y="49"/>
                  <a:pt x="73" y="49"/>
                </a:cubicBezTo>
                <a:cubicBezTo>
                  <a:pt x="89" y="49"/>
                  <a:pt x="89" y="49"/>
                  <a:pt x="89" y="49"/>
                </a:cubicBezTo>
                <a:cubicBezTo>
                  <a:pt x="87" y="65"/>
                  <a:pt x="87" y="65"/>
                  <a:pt x="87" y="65"/>
                </a:cubicBezTo>
                <a:cubicBezTo>
                  <a:pt x="73" y="65"/>
                  <a:pt x="73" y="65"/>
                  <a:pt x="73" y="65"/>
                </a:cubicBezTo>
                <a:cubicBezTo>
                  <a:pt x="73" y="106"/>
                  <a:pt x="73" y="106"/>
                  <a:pt x="73" y="106"/>
                </a:cubicBezTo>
                <a:cubicBezTo>
                  <a:pt x="100" y="106"/>
                  <a:pt x="100" y="106"/>
                  <a:pt x="100" y="106"/>
                </a:cubicBezTo>
                <a:cubicBezTo>
                  <a:pt x="104" y="106"/>
                  <a:pt x="106" y="104"/>
                  <a:pt x="106" y="100"/>
                </a:cubicBezTo>
                <a:cubicBezTo>
                  <a:pt x="106" y="6"/>
                  <a:pt x="106" y="6"/>
                  <a:pt x="106" y="6"/>
                </a:cubicBezTo>
                <a:cubicBezTo>
                  <a:pt x="106" y="2"/>
                  <a:pt x="104" y="0"/>
                  <a:pt x="100" y="0"/>
                </a:cubicBezTo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noProof="0" dirty="0"/>
          </a:p>
        </p:txBody>
      </p:sp>
      <p:sp>
        <p:nvSpPr>
          <p:cNvPr id="42" name="Freeform 22"/>
          <p:cNvSpPr>
            <a:spLocks noEditPoints="1"/>
          </p:cNvSpPr>
          <p:nvPr userDrawn="1"/>
        </p:nvSpPr>
        <p:spPr bwMode="auto">
          <a:xfrm>
            <a:off x="1982465" y="3242165"/>
            <a:ext cx="174687" cy="171085"/>
          </a:xfrm>
          <a:custGeom>
            <a:avLst/>
            <a:gdLst>
              <a:gd name="T0" fmla="*/ 93 w 109"/>
              <a:gd name="T1" fmla="*/ 91 h 107"/>
              <a:gd name="T2" fmla="*/ 77 w 109"/>
              <a:gd name="T3" fmla="*/ 91 h 107"/>
              <a:gd name="T4" fmla="*/ 77 w 109"/>
              <a:gd name="T5" fmla="*/ 67 h 107"/>
              <a:gd name="T6" fmla="*/ 68 w 109"/>
              <a:gd name="T7" fmla="*/ 53 h 107"/>
              <a:gd name="T8" fmla="*/ 58 w 109"/>
              <a:gd name="T9" fmla="*/ 66 h 107"/>
              <a:gd name="T10" fmla="*/ 58 w 109"/>
              <a:gd name="T11" fmla="*/ 91 h 107"/>
              <a:gd name="T12" fmla="*/ 42 w 109"/>
              <a:gd name="T13" fmla="*/ 91 h 107"/>
              <a:gd name="T14" fmla="*/ 42 w 109"/>
              <a:gd name="T15" fmla="*/ 40 h 107"/>
              <a:gd name="T16" fmla="*/ 58 w 109"/>
              <a:gd name="T17" fmla="*/ 40 h 107"/>
              <a:gd name="T18" fmla="*/ 58 w 109"/>
              <a:gd name="T19" fmla="*/ 47 h 107"/>
              <a:gd name="T20" fmla="*/ 58 w 109"/>
              <a:gd name="T21" fmla="*/ 47 h 107"/>
              <a:gd name="T22" fmla="*/ 73 w 109"/>
              <a:gd name="T23" fmla="*/ 39 h 107"/>
              <a:gd name="T24" fmla="*/ 93 w 109"/>
              <a:gd name="T25" fmla="*/ 63 h 107"/>
              <a:gd name="T26" fmla="*/ 93 w 109"/>
              <a:gd name="T27" fmla="*/ 91 h 107"/>
              <a:gd name="T28" fmla="*/ 24 w 109"/>
              <a:gd name="T29" fmla="*/ 34 h 107"/>
              <a:gd name="T30" fmla="*/ 14 w 109"/>
              <a:gd name="T31" fmla="*/ 24 h 107"/>
              <a:gd name="T32" fmla="*/ 24 w 109"/>
              <a:gd name="T33" fmla="*/ 15 h 107"/>
              <a:gd name="T34" fmla="*/ 33 w 109"/>
              <a:gd name="T35" fmla="*/ 24 h 107"/>
              <a:gd name="T36" fmla="*/ 24 w 109"/>
              <a:gd name="T37" fmla="*/ 34 h 107"/>
              <a:gd name="T38" fmla="*/ 32 w 109"/>
              <a:gd name="T39" fmla="*/ 91 h 107"/>
              <a:gd name="T40" fmla="*/ 16 w 109"/>
              <a:gd name="T41" fmla="*/ 91 h 107"/>
              <a:gd name="T42" fmla="*/ 16 w 109"/>
              <a:gd name="T43" fmla="*/ 40 h 107"/>
              <a:gd name="T44" fmla="*/ 32 w 109"/>
              <a:gd name="T45" fmla="*/ 40 h 107"/>
              <a:gd name="T46" fmla="*/ 32 w 109"/>
              <a:gd name="T47" fmla="*/ 91 h 107"/>
              <a:gd name="T48" fmla="*/ 101 w 109"/>
              <a:gd name="T49" fmla="*/ 0 h 107"/>
              <a:gd name="T50" fmla="*/ 8 w 109"/>
              <a:gd name="T51" fmla="*/ 0 h 107"/>
              <a:gd name="T52" fmla="*/ 0 w 109"/>
              <a:gd name="T53" fmla="*/ 8 h 107"/>
              <a:gd name="T54" fmla="*/ 0 w 109"/>
              <a:gd name="T55" fmla="*/ 100 h 107"/>
              <a:gd name="T56" fmla="*/ 8 w 109"/>
              <a:gd name="T57" fmla="*/ 107 h 107"/>
              <a:gd name="T58" fmla="*/ 101 w 109"/>
              <a:gd name="T59" fmla="*/ 107 h 107"/>
              <a:gd name="T60" fmla="*/ 109 w 109"/>
              <a:gd name="T61" fmla="*/ 100 h 107"/>
              <a:gd name="T62" fmla="*/ 109 w 109"/>
              <a:gd name="T63" fmla="*/ 8 h 107"/>
              <a:gd name="T64" fmla="*/ 101 w 109"/>
              <a:gd name="T65" fmla="*/ 0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09" h="107">
                <a:moveTo>
                  <a:pt x="93" y="91"/>
                </a:moveTo>
                <a:cubicBezTo>
                  <a:pt x="77" y="91"/>
                  <a:pt x="77" y="91"/>
                  <a:pt x="77" y="91"/>
                </a:cubicBezTo>
                <a:cubicBezTo>
                  <a:pt x="77" y="67"/>
                  <a:pt x="77" y="67"/>
                  <a:pt x="77" y="67"/>
                </a:cubicBezTo>
                <a:cubicBezTo>
                  <a:pt x="77" y="61"/>
                  <a:pt x="77" y="53"/>
                  <a:pt x="68" y="53"/>
                </a:cubicBezTo>
                <a:cubicBezTo>
                  <a:pt x="60" y="53"/>
                  <a:pt x="58" y="60"/>
                  <a:pt x="58" y="66"/>
                </a:cubicBezTo>
                <a:cubicBezTo>
                  <a:pt x="58" y="91"/>
                  <a:pt x="58" y="91"/>
                  <a:pt x="58" y="91"/>
                </a:cubicBezTo>
                <a:cubicBezTo>
                  <a:pt x="42" y="91"/>
                  <a:pt x="42" y="91"/>
                  <a:pt x="42" y="91"/>
                </a:cubicBezTo>
                <a:cubicBezTo>
                  <a:pt x="42" y="40"/>
                  <a:pt x="42" y="40"/>
                  <a:pt x="42" y="40"/>
                </a:cubicBezTo>
                <a:cubicBezTo>
                  <a:pt x="58" y="40"/>
                  <a:pt x="58" y="40"/>
                  <a:pt x="58" y="40"/>
                </a:cubicBezTo>
                <a:cubicBezTo>
                  <a:pt x="58" y="47"/>
                  <a:pt x="58" y="47"/>
                  <a:pt x="58" y="47"/>
                </a:cubicBezTo>
                <a:cubicBezTo>
                  <a:pt x="58" y="47"/>
                  <a:pt x="58" y="47"/>
                  <a:pt x="58" y="47"/>
                </a:cubicBezTo>
                <a:cubicBezTo>
                  <a:pt x="60" y="43"/>
                  <a:pt x="66" y="39"/>
                  <a:pt x="73" y="39"/>
                </a:cubicBezTo>
                <a:cubicBezTo>
                  <a:pt x="90" y="39"/>
                  <a:pt x="93" y="50"/>
                  <a:pt x="93" y="63"/>
                </a:cubicBezTo>
                <a:lnTo>
                  <a:pt x="93" y="91"/>
                </a:lnTo>
                <a:close/>
                <a:moveTo>
                  <a:pt x="24" y="34"/>
                </a:moveTo>
                <a:cubicBezTo>
                  <a:pt x="19" y="34"/>
                  <a:pt x="14" y="29"/>
                  <a:pt x="14" y="24"/>
                </a:cubicBezTo>
                <a:cubicBezTo>
                  <a:pt x="14" y="19"/>
                  <a:pt x="19" y="15"/>
                  <a:pt x="24" y="15"/>
                </a:cubicBezTo>
                <a:cubicBezTo>
                  <a:pt x="29" y="15"/>
                  <a:pt x="33" y="19"/>
                  <a:pt x="33" y="24"/>
                </a:cubicBezTo>
                <a:cubicBezTo>
                  <a:pt x="33" y="29"/>
                  <a:pt x="29" y="34"/>
                  <a:pt x="24" y="34"/>
                </a:cubicBezTo>
                <a:moveTo>
                  <a:pt x="32" y="91"/>
                </a:moveTo>
                <a:cubicBezTo>
                  <a:pt x="16" y="91"/>
                  <a:pt x="16" y="91"/>
                  <a:pt x="16" y="91"/>
                </a:cubicBezTo>
                <a:cubicBezTo>
                  <a:pt x="16" y="40"/>
                  <a:pt x="16" y="40"/>
                  <a:pt x="16" y="40"/>
                </a:cubicBezTo>
                <a:cubicBezTo>
                  <a:pt x="32" y="40"/>
                  <a:pt x="32" y="40"/>
                  <a:pt x="32" y="40"/>
                </a:cubicBezTo>
                <a:lnTo>
                  <a:pt x="32" y="91"/>
                </a:lnTo>
                <a:close/>
                <a:moveTo>
                  <a:pt x="101" y="0"/>
                </a:moveTo>
                <a:cubicBezTo>
                  <a:pt x="8" y="0"/>
                  <a:pt x="8" y="0"/>
                  <a:pt x="8" y="0"/>
                </a:cubicBezTo>
                <a:cubicBezTo>
                  <a:pt x="3" y="0"/>
                  <a:pt x="0" y="4"/>
                  <a:pt x="0" y="8"/>
                </a:cubicBezTo>
                <a:cubicBezTo>
                  <a:pt x="0" y="100"/>
                  <a:pt x="0" y="100"/>
                  <a:pt x="0" y="100"/>
                </a:cubicBezTo>
                <a:cubicBezTo>
                  <a:pt x="0" y="104"/>
                  <a:pt x="3" y="107"/>
                  <a:pt x="8" y="107"/>
                </a:cubicBezTo>
                <a:cubicBezTo>
                  <a:pt x="101" y="107"/>
                  <a:pt x="101" y="107"/>
                  <a:pt x="101" y="107"/>
                </a:cubicBezTo>
                <a:cubicBezTo>
                  <a:pt x="105" y="107"/>
                  <a:pt x="109" y="104"/>
                  <a:pt x="109" y="100"/>
                </a:cubicBezTo>
                <a:cubicBezTo>
                  <a:pt x="109" y="8"/>
                  <a:pt x="109" y="8"/>
                  <a:pt x="109" y="8"/>
                </a:cubicBezTo>
                <a:cubicBezTo>
                  <a:pt x="109" y="4"/>
                  <a:pt x="105" y="0"/>
                  <a:pt x="101" y="0"/>
                </a:cubicBezTo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noProof="0" dirty="0"/>
          </a:p>
        </p:txBody>
      </p:sp>
      <p:grpSp>
        <p:nvGrpSpPr>
          <p:cNvPr id="43" name="Group 36"/>
          <p:cNvGrpSpPr>
            <a:grpSpLocks noChangeAspect="1"/>
          </p:cNvGrpSpPr>
          <p:nvPr userDrawn="1"/>
        </p:nvGrpSpPr>
        <p:grpSpPr bwMode="auto">
          <a:xfrm>
            <a:off x="1905000" y="3033082"/>
            <a:ext cx="322758" cy="135214"/>
            <a:chOff x="2076" y="1419"/>
            <a:chExt cx="3528" cy="1478"/>
          </a:xfrm>
          <a:solidFill>
            <a:schemeClr val="tx1"/>
          </a:solidFill>
        </p:grpSpPr>
        <p:sp>
          <p:nvSpPr>
            <p:cNvPr id="44" name="Freeform 37"/>
            <p:cNvSpPr>
              <a:spLocks/>
            </p:cNvSpPr>
            <p:nvPr userDrawn="1"/>
          </p:nvSpPr>
          <p:spPr bwMode="auto">
            <a:xfrm>
              <a:off x="3020" y="1901"/>
              <a:ext cx="373" cy="724"/>
            </a:xfrm>
            <a:custGeom>
              <a:avLst/>
              <a:gdLst>
                <a:gd name="T0" fmla="*/ 212 w 212"/>
                <a:gd name="T1" fmla="*/ 404 h 410"/>
                <a:gd name="T2" fmla="*/ 136 w 212"/>
                <a:gd name="T3" fmla="*/ 404 h 410"/>
                <a:gd name="T4" fmla="*/ 136 w 212"/>
                <a:gd name="T5" fmla="*/ 360 h 410"/>
                <a:gd name="T6" fmla="*/ 56 w 212"/>
                <a:gd name="T7" fmla="*/ 410 h 410"/>
                <a:gd name="T8" fmla="*/ 8 w 212"/>
                <a:gd name="T9" fmla="*/ 379 h 410"/>
                <a:gd name="T10" fmla="*/ 0 w 212"/>
                <a:gd name="T11" fmla="*/ 320 h 410"/>
                <a:gd name="T12" fmla="*/ 0 w 212"/>
                <a:gd name="T13" fmla="*/ 0 h 410"/>
                <a:gd name="T14" fmla="*/ 76 w 212"/>
                <a:gd name="T15" fmla="*/ 0 h 410"/>
                <a:gd name="T16" fmla="*/ 76 w 212"/>
                <a:gd name="T17" fmla="*/ 300 h 410"/>
                <a:gd name="T18" fmla="*/ 76 w 212"/>
                <a:gd name="T19" fmla="*/ 328 h 410"/>
                <a:gd name="T20" fmla="*/ 92 w 212"/>
                <a:gd name="T21" fmla="*/ 343 h 410"/>
                <a:gd name="T22" fmla="*/ 136 w 212"/>
                <a:gd name="T23" fmla="*/ 308 h 410"/>
                <a:gd name="T24" fmla="*/ 136 w 212"/>
                <a:gd name="T25" fmla="*/ 0 h 410"/>
                <a:gd name="T26" fmla="*/ 212 w 212"/>
                <a:gd name="T27" fmla="*/ 0 h 410"/>
                <a:gd name="T28" fmla="*/ 212 w 212"/>
                <a:gd name="T29" fmla="*/ 404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2" h="410">
                  <a:moveTo>
                    <a:pt x="212" y="404"/>
                  </a:moveTo>
                  <a:cubicBezTo>
                    <a:pt x="136" y="404"/>
                    <a:pt x="136" y="404"/>
                    <a:pt x="136" y="404"/>
                  </a:cubicBezTo>
                  <a:cubicBezTo>
                    <a:pt x="136" y="360"/>
                    <a:pt x="136" y="360"/>
                    <a:pt x="136" y="360"/>
                  </a:cubicBezTo>
                  <a:cubicBezTo>
                    <a:pt x="107" y="393"/>
                    <a:pt x="83" y="410"/>
                    <a:pt x="56" y="410"/>
                  </a:cubicBezTo>
                  <a:cubicBezTo>
                    <a:pt x="33" y="410"/>
                    <a:pt x="17" y="399"/>
                    <a:pt x="8" y="379"/>
                  </a:cubicBezTo>
                  <a:cubicBezTo>
                    <a:pt x="4" y="367"/>
                    <a:pt x="0" y="348"/>
                    <a:pt x="0" y="32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6" y="300"/>
                    <a:pt x="76" y="300"/>
                    <a:pt x="76" y="300"/>
                  </a:cubicBezTo>
                  <a:cubicBezTo>
                    <a:pt x="76" y="317"/>
                    <a:pt x="76" y="324"/>
                    <a:pt x="76" y="328"/>
                  </a:cubicBezTo>
                  <a:cubicBezTo>
                    <a:pt x="78" y="339"/>
                    <a:pt x="83" y="343"/>
                    <a:pt x="92" y="343"/>
                  </a:cubicBezTo>
                  <a:cubicBezTo>
                    <a:pt x="107" y="343"/>
                    <a:pt x="120" y="331"/>
                    <a:pt x="136" y="308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212" y="0"/>
                    <a:pt x="212" y="0"/>
                    <a:pt x="212" y="0"/>
                  </a:cubicBezTo>
                  <a:lnTo>
                    <a:pt x="212" y="4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45" name="Freeform 38"/>
            <p:cNvSpPr>
              <a:spLocks noEditPoints="1"/>
            </p:cNvSpPr>
            <p:nvPr userDrawn="1"/>
          </p:nvSpPr>
          <p:spPr bwMode="auto">
            <a:xfrm>
              <a:off x="2541" y="1896"/>
              <a:ext cx="380" cy="731"/>
            </a:xfrm>
            <a:custGeom>
              <a:avLst/>
              <a:gdLst>
                <a:gd name="T0" fmla="*/ 216 w 216"/>
                <a:gd name="T1" fmla="*/ 135 h 414"/>
                <a:gd name="T2" fmla="*/ 192 w 216"/>
                <a:gd name="T3" fmla="*/ 39 h 414"/>
                <a:gd name="T4" fmla="*/ 108 w 216"/>
                <a:gd name="T5" fmla="*/ 0 h 414"/>
                <a:gd name="T6" fmla="*/ 24 w 216"/>
                <a:gd name="T7" fmla="*/ 39 h 414"/>
                <a:gd name="T8" fmla="*/ 0 w 216"/>
                <a:gd name="T9" fmla="*/ 135 h 414"/>
                <a:gd name="T10" fmla="*/ 0 w 216"/>
                <a:gd name="T11" fmla="*/ 279 h 414"/>
                <a:gd name="T12" fmla="*/ 23 w 216"/>
                <a:gd name="T13" fmla="*/ 372 h 414"/>
                <a:gd name="T14" fmla="*/ 108 w 216"/>
                <a:gd name="T15" fmla="*/ 414 h 414"/>
                <a:gd name="T16" fmla="*/ 194 w 216"/>
                <a:gd name="T17" fmla="*/ 372 h 414"/>
                <a:gd name="T18" fmla="*/ 216 w 216"/>
                <a:gd name="T19" fmla="*/ 279 h 414"/>
                <a:gd name="T20" fmla="*/ 216 w 216"/>
                <a:gd name="T21" fmla="*/ 135 h 414"/>
                <a:gd name="T22" fmla="*/ 140 w 216"/>
                <a:gd name="T23" fmla="*/ 287 h 414"/>
                <a:gd name="T24" fmla="*/ 108 w 216"/>
                <a:gd name="T25" fmla="*/ 347 h 414"/>
                <a:gd name="T26" fmla="*/ 76 w 216"/>
                <a:gd name="T27" fmla="*/ 287 h 414"/>
                <a:gd name="T28" fmla="*/ 76 w 216"/>
                <a:gd name="T29" fmla="*/ 127 h 414"/>
                <a:gd name="T30" fmla="*/ 108 w 216"/>
                <a:gd name="T31" fmla="*/ 68 h 414"/>
                <a:gd name="T32" fmla="*/ 140 w 216"/>
                <a:gd name="T33" fmla="*/ 127 h 414"/>
                <a:gd name="T34" fmla="*/ 140 w 216"/>
                <a:gd name="T35" fmla="*/ 287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6" h="414">
                  <a:moveTo>
                    <a:pt x="216" y="135"/>
                  </a:moveTo>
                  <a:cubicBezTo>
                    <a:pt x="216" y="92"/>
                    <a:pt x="207" y="59"/>
                    <a:pt x="192" y="39"/>
                  </a:cubicBezTo>
                  <a:cubicBezTo>
                    <a:pt x="172" y="11"/>
                    <a:pt x="140" y="0"/>
                    <a:pt x="108" y="0"/>
                  </a:cubicBezTo>
                  <a:cubicBezTo>
                    <a:pt x="72" y="0"/>
                    <a:pt x="44" y="11"/>
                    <a:pt x="24" y="39"/>
                  </a:cubicBezTo>
                  <a:cubicBezTo>
                    <a:pt x="8" y="59"/>
                    <a:pt x="0" y="92"/>
                    <a:pt x="0" y="135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0" y="322"/>
                    <a:pt x="7" y="352"/>
                    <a:pt x="23" y="372"/>
                  </a:cubicBezTo>
                  <a:cubicBezTo>
                    <a:pt x="43" y="399"/>
                    <a:pt x="76" y="414"/>
                    <a:pt x="108" y="414"/>
                  </a:cubicBezTo>
                  <a:cubicBezTo>
                    <a:pt x="140" y="414"/>
                    <a:pt x="173" y="399"/>
                    <a:pt x="194" y="372"/>
                  </a:cubicBezTo>
                  <a:cubicBezTo>
                    <a:pt x="209" y="352"/>
                    <a:pt x="216" y="322"/>
                    <a:pt x="216" y="279"/>
                  </a:cubicBezTo>
                  <a:lnTo>
                    <a:pt x="216" y="135"/>
                  </a:lnTo>
                  <a:close/>
                  <a:moveTo>
                    <a:pt x="140" y="287"/>
                  </a:moveTo>
                  <a:cubicBezTo>
                    <a:pt x="144" y="327"/>
                    <a:pt x="132" y="347"/>
                    <a:pt x="108" y="347"/>
                  </a:cubicBezTo>
                  <a:cubicBezTo>
                    <a:pt x="84" y="347"/>
                    <a:pt x="72" y="327"/>
                    <a:pt x="76" y="287"/>
                  </a:cubicBezTo>
                  <a:cubicBezTo>
                    <a:pt x="76" y="127"/>
                    <a:pt x="76" y="127"/>
                    <a:pt x="76" y="127"/>
                  </a:cubicBezTo>
                  <a:cubicBezTo>
                    <a:pt x="72" y="87"/>
                    <a:pt x="84" y="68"/>
                    <a:pt x="108" y="68"/>
                  </a:cubicBezTo>
                  <a:cubicBezTo>
                    <a:pt x="132" y="68"/>
                    <a:pt x="144" y="87"/>
                    <a:pt x="140" y="127"/>
                  </a:cubicBezTo>
                  <a:lnTo>
                    <a:pt x="140" y="2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46" name="Freeform 39"/>
            <p:cNvSpPr>
              <a:spLocks/>
            </p:cNvSpPr>
            <p:nvPr userDrawn="1"/>
          </p:nvSpPr>
          <p:spPr bwMode="auto">
            <a:xfrm>
              <a:off x="2076" y="1661"/>
              <a:ext cx="493" cy="954"/>
            </a:xfrm>
            <a:custGeom>
              <a:avLst/>
              <a:gdLst>
                <a:gd name="T0" fmla="*/ 180 w 280"/>
                <a:gd name="T1" fmla="*/ 320 h 540"/>
                <a:gd name="T2" fmla="*/ 180 w 280"/>
                <a:gd name="T3" fmla="*/ 540 h 540"/>
                <a:gd name="T4" fmla="*/ 100 w 280"/>
                <a:gd name="T5" fmla="*/ 540 h 540"/>
                <a:gd name="T6" fmla="*/ 100 w 280"/>
                <a:gd name="T7" fmla="*/ 320 h 540"/>
                <a:gd name="T8" fmla="*/ 0 w 280"/>
                <a:gd name="T9" fmla="*/ 0 h 540"/>
                <a:gd name="T10" fmla="*/ 84 w 280"/>
                <a:gd name="T11" fmla="*/ 0 h 540"/>
                <a:gd name="T12" fmla="*/ 140 w 280"/>
                <a:gd name="T13" fmla="*/ 211 h 540"/>
                <a:gd name="T14" fmla="*/ 196 w 280"/>
                <a:gd name="T15" fmla="*/ 0 h 540"/>
                <a:gd name="T16" fmla="*/ 280 w 280"/>
                <a:gd name="T17" fmla="*/ 0 h 540"/>
                <a:gd name="T18" fmla="*/ 180 w 280"/>
                <a:gd name="T19" fmla="*/ 32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0" h="540">
                  <a:moveTo>
                    <a:pt x="180" y="320"/>
                  </a:moveTo>
                  <a:cubicBezTo>
                    <a:pt x="180" y="540"/>
                    <a:pt x="180" y="540"/>
                    <a:pt x="180" y="540"/>
                  </a:cubicBezTo>
                  <a:cubicBezTo>
                    <a:pt x="100" y="540"/>
                    <a:pt x="100" y="540"/>
                    <a:pt x="100" y="540"/>
                  </a:cubicBezTo>
                  <a:cubicBezTo>
                    <a:pt x="100" y="320"/>
                    <a:pt x="100" y="320"/>
                    <a:pt x="100" y="320"/>
                  </a:cubicBezTo>
                  <a:cubicBezTo>
                    <a:pt x="100" y="320"/>
                    <a:pt x="17" y="50"/>
                    <a:pt x="0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140" y="211"/>
                    <a:pt x="140" y="211"/>
                    <a:pt x="140" y="211"/>
                  </a:cubicBezTo>
                  <a:cubicBezTo>
                    <a:pt x="196" y="0"/>
                    <a:pt x="196" y="0"/>
                    <a:pt x="196" y="0"/>
                  </a:cubicBezTo>
                  <a:cubicBezTo>
                    <a:pt x="280" y="0"/>
                    <a:pt x="280" y="0"/>
                    <a:pt x="280" y="0"/>
                  </a:cubicBezTo>
                  <a:lnTo>
                    <a:pt x="180" y="3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47" name="Freeform 40"/>
            <p:cNvSpPr>
              <a:spLocks/>
            </p:cNvSpPr>
            <p:nvPr userDrawn="1"/>
          </p:nvSpPr>
          <p:spPr bwMode="auto">
            <a:xfrm>
              <a:off x="4703" y="2014"/>
              <a:ext cx="119" cy="493"/>
            </a:xfrm>
            <a:custGeom>
              <a:avLst/>
              <a:gdLst>
                <a:gd name="T0" fmla="*/ 38 w 68"/>
                <a:gd name="T1" fmla="*/ 0 h 279"/>
                <a:gd name="T2" fmla="*/ 0 w 68"/>
                <a:gd name="T3" fmla="*/ 19 h 279"/>
                <a:gd name="T4" fmla="*/ 0 w 68"/>
                <a:gd name="T5" fmla="*/ 261 h 279"/>
                <a:gd name="T6" fmla="*/ 38 w 68"/>
                <a:gd name="T7" fmla="*/ 279 h 279"/>
                <a:gd name="T8" fmla="*/ 68 w 68"/>
                <a:gd name="T9" fmla="*/ 224 h 279"/>
                <a:gd name="T10" fmla="*/ 68 w 68"/>
                <a:gd name="T11" fmla="*/ 52 h 279"/>
                <a:gd name="T12" fmla="*/ 38 w 68"/>
                <a:gd name="T1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279">
                  <a:moveTo>
                    <a:pt x="38" y="0"/>
                  </a:moveTo>
                  <a:cubicBezTo>
                    <a:pt x="26" y="0"/>
                    <a:pt x="12" y="7"/>
                    <a:pt x="0" y="19"/>
                  </a:cubicBezTo>
                  <a:cubicBezTo>
                    <a:pt x="0" y="261"/>
                    <a:pt x="0" y="261"/>
                    <a:pt x="0" y="261"/>
                  </a:cubicBezTo>
                  <a:cubicBezTo>
                    <a:pt x="12" y="273"/>
                    <a:pt x="26" y="279"/>
                    <a:pt x="38" y="279"/>
                  </a:cubicBezTo>
                  <a:cubicBezTo>
                    <a:pt x="59" y="279"/>
                    <a:pt x="68" y="264"/>
                    <a:pt x="68" y="224"/>
                  </a:cubicBezTo>
                  <a:cubicBezTo>
                    <a:pt x="68" y="52"/>
                    <a:pt x="68" y="52"/>
                    <a:pt x="68" y="52"/>
                  </a:cubicBezTo>
                  <a:cubicBezTo>
                    <a:pt x="68" y="12"/>
                    <a:pt x="59" y="0"/>
                    <a:pt x="3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48" name="Freeform 41"/>
            <p:cNvSpPr>
              <a:spLocks/>
            </p:cNvSpPr>
            <p:nvPr userDrawn="1"/>
          </p:nvSpPr>
          <p:spPr bwMode="auto">
            <a:xfrm>
              <a:off x="5174" y="2014"/>
              <a:ext cx="120" cy="163"/>
            </a:xfrm>
            <a:custGeom>
              <a:avLst/>
              <a:gdLst>
                <a:gd name="T0" fmla="*/ 68 w 68"/>
                <a:gd name="T1" fmla="*/ 48 h 92"/>
                <a:gd name="T2" fmla="*/ 34 w 68"/>
                <a:gd name="T3" fmla="*/ 0 h 92"/>
                <a:gd name="T4" fmla="*/ 0 w 68"/>
                <a:gd name="T5" fmla="*/ 48 h 92"/>
                <a:gd name="T6" fmla="*/ 0 w 68"/>
                <a:gd name="T7" fmla="*/ 92 h 92"/>
                <a:gd name="T8" fmla="*/ 68 w 68"/>
                <a:gd name="T9" fmla="*/ 92 h 92"/>
                <a:gd name="T10" fmla="*/ 68 w 68"/>
                <a:gd name="T11" fmla="*/ 4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" h="92">
                  <a:moveTo>
                    <a:pt x="68" y="48"/>
                  </a:moveTo>
                  <a:cubicBezTo>
                    <a:pt x="68" y="11"/>
                    <a:pt x="58" y="0"/>
                    <a:pt x="34" y="0"/>
                  </a:cubicBezTo>
                  <a:cubicBezTo>
                    <a:pt x="10" y="0"/>
                    <a:pt x="0" y="10"/>
                    <a:pt x="0" y="48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68" y="92"/>
                    <a:pt x="68" y="92"/>
                    <a:pt x="68" y="92"/>
                  </a:cubicBezTo>
                  <a:lnTo>
                    <a:pt x="68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49" name="Freeform 42"/>
            <p:cNvSpPr>
              <a:spLocks noEditPoints="1"/>
            </p:cNvSpPr>
            <p:nvPr userDrawn="1"/>
          </p:nvSpPr>
          <p:spPr bwMode="auto">
            <a:xfrm>
              <a:off x="3502" y="1419"/>
              <a:ext cx="2102" cy="1478"/>
            </a:xfrm>
            <a:custGeom>
              <a:avLst/>
              <a:gdLst>
                <a:gd name="T0" fmla="*/ 1135 w 1194"/>
                <a:gd name="T1" fmla="*/ 63 h 837"/>
                <a:gd name="T2" fmla="*/ 597 w 1194"/>
                <a:gd name="T3" fmla="*/ 0 h 837"/>
                <a:gd name="T4" fmla="*/ 179 w 1194"/>
                <a:gd name="T5" fmla="*/ 12 h 837"/>
                <a:gd name="T6" fmla="*/ 12 w 1194"/>
                <a:gd name="T7" fmla="*/ 181 h 837"/>
                <a:gd name="T8" fmla="*/ 0 w 1194"/>
                <a:gd name="T9" fmla="*/ 463 h 837"/>
                <a:gd name="T10" fmla="*/ 59 w 1194"/>
                <a:gd name="T11" fmla="*/ 774 h 837"/>
                <a:gd name="T12" fmla="*/ 597 w 1194"/>
                <a:gd name="T13" fmla="*/ 837 h 837"/>
                <a:gd name="T14" fmla="*/ 1135 w 1194"/>
                <a:gd name="T15" fmla="*/ 774 h 837"/>
                <a:gd name="T16" fmla="*/ 1194 w 1194"/>
                <a:gd name="T17" fmla="*/ 463 h 837"/>
                <a:gd name="T18" fmla="*/ 1182 w 1194"/>
                <a:gd name="T19" fmla="*/ 181 h 837"/>
                <a:gd name="T20" fmla="*/ 182 w 1194"/>
                <a:gd name="T21" fmla="*/ 677 h 837"/>
                <a:gd name="T22" fmla="*/ 98 w 1194"/>
                <a:gd name="T23" fmla="*/ 217 h 837"/>
                <a:gd name="T24" fmla="*/ 350 w 1194"/>
                <a:gd name="T25" fmla="*/ 141 h 837"/>
                <a:gd name="T26" fmla="*/ 262 w 1194"/>
                <a:gd name="T27" fmla="*/ 217 h 837"/>
                <a:gd name="T28" fmla="*/ 550 w 1194"/>
                <a:gd name="T29" fmla="*/ 677 h 837"/>
                <a:gd name="T30" fmla="*/ 474 w 1194"/>
                <a:gd name="T31" fmla="*/ 633 h 837"/>
                <a:gd name="T32" fmla="*/ 346 w 1194"/>
                <a:gd name="T33" fmla="*/ 652 h 837"/>
                <a:gd name="T34" fmla="*/ 338 w 1194"/>
                <a:gd name="T35" fmla="*/ 277 h 837"/>
                <a:gd name="T36" fmla="*/ 414 w 1194"/>
                <a:gd name="T37" fmla="*/ 573 h 837"/>
                <a:gd name="T38" fmla="*/ 430 w 1194"/>
                <a:gd name="T39" fmla="*/ 616 h 837"/>
                <a:gd name="T40" fmla="*/ 474 w 1194"/>
                <a:gd name="T41" fmla="*/ 277 h 837"/>
                <a:gd name="T42" fmla="*/ 550 w 1194"/>
                <a:gd name="T43" fmla="*/ 677 h 837"/>
                <a:gd name="T44" fmla="*/ 818 w 1194"/>
                <a:gd name="T45" fmla="*/ 637 h 837"/>
                <a:gd name="T46" fmla="*/ 682 w 1194"/>
                <a:gd name="T47" fmla="*/ 637 h 837"/>
                <a:gd name="T48" fmla="*/ 610 w 1194"/>
                <a:gd name="T49" fmla="*/ 677 h 837"/>
                <a:gd name="T50" fmla="*/ 682 w 1194"/>
                <a:gd name="T51" fmla="*/ 141 h 837"/>
                <a:gd name="T52" fmla="*/ 758 w 1194"/>
                <a:gd name="T53" fmla="*/ 271 h 837"/>
                <a:gd name="T54" fmla="*/ 826 w 1194"/>
                <a:gd name="T55" fmla="*/ 397 h 837"/>
                <a:gd name="T56" fmla="*/ 985 w 1194"/>
                <a:gd name="T57" fmla="*/ 616 h 837"/>
                <a:gd name="T58" fmla="*/ 1018 w 1194"/>
                <a:gd name="T59" fmla="*/ 537 h 837"/>
                <a:gd name="T60" fmla="*/ 1094 w 1194"/>
                <a:gd name="T61" fmla="*/ 548 h 837"/>
                <a:gd name="T62" fmla="*/ 1074 w 1194"/>
                <a:gd name="T63" fmla="*/ 639 h 837"/>
                <a:gd name="T64" fmla="*/ 899 w 1194"/>
                <a:gd name="T65" fmla="*/ 641 h 837"/>
                <a:gd name="T66" fmla="*/ 874 w 1194"/>
                <a:gd name="T67" fmla="*/ 409 h 837"/>
                <a:gd name="T68" fmla="*/ 985 w 1194"/>
                <a:gd name="T69" fmla="*/ 271 h 837"/>
                <a:gd name="T70" fmla="*/ 1094 w 1194"/>
                <a:gd name="T71" fmla="*/ 407 h 837"/>
                <a:gd name="T72" fmla="*/ 950 w 1194"/>
                <a:gd name="T73" fmla="*/ 489 h 837"/>
                <a:gd name="T74" fmla="*/ 985 w 1194"/>
                <a:gd name="T75" fmla="*/ 616 h 8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94" h="837">
                  <a:moveTo>
                    <a:pt x="1182" y="181"/>
                  </a:moveTo>
                  <a:cubicBezTo>
                    <a:pt x="1182" y="181"/>
                    <a:pt x="1170" y="99"/>
                    <a:pt x="1135" y="63"/>
                  </a:cubicBezTo>
                  <a:cubicBezTo>
                    <a:pt x="1089" y="15"/>
                    <a:pt x="1038" y="15"/>
                    <a:pt x="1015" y="12"/>
                  </a:cubicBezTo>
                  <a:cubicBezTo>
                    <a:pt x="848" y="0"/>
                    <a:pt x="597" y="0"/>
                    <a:pt x="597" y="0"/>
                  </a:cubicBezTo>
                  <a:cubicBezTo>
                    <a:pt x="597" y="0"/>
                    <a:pt x="597" y="0"/>
                    <a:pt x="597" y="0"/>
                  </a:cubicBezTo>
                  <a:cubicBezTo>
                    <a:pt x="597" y="0"/>
                    <a:pt x="346" y="0"/>
                    <a:pt x="179" y="12"/>
                  </a:cubicBezTo>
                  <a:cubicBezTo>
                    <a:pt x="155" y="15"/>
                    <a:pt x="105" y="15"/>
                    <a:pt x="59" y="63"/>
                  </a:cubicBezTo>
                  <a:cubicBezTo>
                    <a:pt x="23" y="99"/>
                    <a:pt x="12" y="181"/>
                    <a:pt x="12" y="181"/>
                  </a:cubicBezTo>
                  <a:cubicBezTo>
                    <a:pt x="12" y="181"/>
                    <a:pt x="0" y="277"/>
                    <a:pt x="0" y="373"/>
                  </a:cubicBezTo>
                  <a:cubicBezTo>
                    <a:pt x="0" y="463"/>
                    <a:pt x="0" y="463"/>
                    <a:pt x="0" y="463"/>
                  </a:cubicBezTo>
                  <a:cubicBezTo>
                    <a:pt x="0" y="560"/>
                    <a:pt x="12" y="656"/>
                    <a:pt x="12" y="656"/>
                  </a:cubicBezTo>
                  <a:cubicBezTo>
                    <a:pt x="12" y="656"/>
                    <a:pt x="23" y="738"/>
                    <a:pt x="59" y="774"/>
                  </a:cubicBezTo>
                  <a:cubicBezTo>
                    <a:pt x="105" y="821"/>
                    <a:pt x="164" y="820"/>
                    <a:pt x="191" y="825"/>
                  </a:cubicBezTo>
                  <a:cubicBezTo>
                    <a:pt x="286" y="834"/>
                    <a:pt x="597" y="837"/>
                    <a:pt x="597" y="837"/>
                  </a:cubicBezTo>
                  <a:cubicBezTo>
                    <a:pt x="597" y="837"/>
                    <a:pt x="848" y="836"/>
                    <a:pt x="1015" y="824"/>
                  </a:cubicBezTo>
                  <a:cubicBezTo>
                    <a:pt x="1038" y="821"/>
                    <a:pt x="1089" y="821"/>
                    <a:pt x="1135" y="774"/>
                  </a:cubicBezTo>
                  <a:cubicBezTo>
                    <a:pt x="1170" y="738"/>
                    <a:pt x="1182" y="656"/>
                    <a:pt x="1182" y="656"/>
                  </a:cubicBezTo>
                  <a:cubicBezTo>
                    <a:pt x="1182" y="656"/>
                    <a:pt x="1194" y="560"/>
                    <a:pt x="1194" y="463"/>
                  </a:cubicBezTo>
                  <a:cubicBezTo>
                    <a:pt x="1194" y="373"/>
                    <a:pt x="1194" y="373"/>
                    <a:pt x="1194" y="373"/>
                  </a:cubicBezTo>
                  <a:cubicBezTo>
                    <a:pt x="1194" y="277"/>
                    <a:pt x="1182" y="181"/>
                    <a:pt x="1182" y="181"/>
                  </a:cubicBezTo>
                  <a:close/>
                  <a:moveTo>
                    <a:pt x="262" y="677"/>
                  </a:moveTo>
                  <a:cubicBezTo>
                    <a:pt x="182" y="677"/>
                    <a:pt x="182" y="677"/>
                    <a:pt x="182" y="677"/>
                  </a:cubicBezTo>
                  <a:cubicBezTo>
                    <a:pt x="182" y="217"/>
                    <a:pt x="182" y="217"/>
                    <a:pt x="182" y="217"/>
                  </a:cubicBezTo>
                  <a:cubicBezTo>
                    <a:pt x="98" y="217"/>
                    <a:pt x="98" y="217"/>
                    <a:pt x="98" y="217"/>
                  </a:cubicBezTo>
                  <a:cubicBezTo>
                    <a:pt x="98" y="141"/>
                    <a:pt x="98" y="141"/>
                    <a:pt x="98" y="141"/>
                  </a:cubicBezTo>
                  <a:cubicBezTo>
                    <a:pt x="350" y="141"/>
                    <a:pt x="350" y="141"/>
                    <a:pt x="350" y="141"/>
                  </a:cubicBezTo>
                  <a:cubicBezTo>
                    <a:pt x="350" y="217"/>
                    <a:pt x="350" y="217"/>
                    <a:pt x="350" y="217"/>
                  </a:cubicBezTo>
                  <a:cubicBezTo>
                    <a:pt x="262" y="217"/>
                    <a:pt x="262" y="217"/>
                    <a:pt x="262" y="217"/>
                  </a:cubicBezTo>
                  <a:lnTo>
                    <a:pt x="262" y="677"/>
                  </a:lnTo>
                  <a:close/>
                  <a:moveTo>
                    <a:pt x="550" y="677"/>
                  </a:moveTo>
                  <a:cubicBezTo>
                    <a:pt x="474" y="677"/>
                    <a:pt x="474" y="677"/>
                    <a:pt x="474" y="677"/>
                  </a:cubicBezTo>
                  <a:cubicBezTo>
                    <a:pt x="474" y="633"/>
                    <a:pt x="474" y="633"/>
                    <a:pt x="474" y="633"/>
                  </a:cubicBezTo>
                  <a:cubicBezTo>
                    <a:pt x="445" y="666"/>
                    <a:pt x="421" y="683"/>
                    <a:pt x="394" y="683"/>
                  </a:cubicBezTo>
                  <a:cubicBezTo>
                    <a:pt x="371" y="683"/>
                    <a:pt x="355" y="672"/>
                    <a:pt x="346" y="652"/>
                  </a:cubicBezTo>
                  <a:cubicBezTo>
                    <a:pt x="342" y="640"/>
                    <a:pt x="338" y="621"/>
                    <a:pt x="338" y="593"/>
                  </a:cubicBezTo>
                  <a:cubicBezTo>
                    <a:pt x="338" y="277"/>
                    <a:pt x="338" y="277"/>
                    <a:pt x="338" y="277"/>
                  </a:cubicBezTo>
                  <a:cubicBezTo>
                    <a:pt x="414" y="277"/>
                    <a:pt x="414" y="277"/>
                    <a:pt x="414" y="277"/>
                  </a:cubicBezTo>
                  <a:cubicBezTo>
                    <a:pt x="414" y="573"/>
                    <a:pt x="414" y="573"/>
                    <a:pt x="414" y="573"/>
                  </a:cubicBezTo>
                  <a:cubicBezTo>
                    <a:pt x="414" y="590"/>
                    <a:pt x="414" y="597"/>
                    <a:pt x="414" y="601"/>
                  </a:cubicBezTo>
                  <a:cubicBezTo>
                    <a:pt x="416" y="612"/>
                    <a:pt x="421" y="616"/>
                    <a:pt x="430" y="616"/>
                  </a:cubicBezTo>
                  <a:cubicBezTo>
                    <a:pt x="445" y="616"/>
                    <a:pt x="458" y="604"/>
                    <a:pt x="474" y="581"/>
                  </a:cubicBezTo>
                  <a:cubicBezTo>
                    <a:pt x="474" y="277"/>
                    <a:pt x="474" y="277"/>
                    <a:pt x="474" y="277"/>
                  </a:cubicBezTo>
                  <a:cubicBezTo>
                    <a:pt x="550" y="277"/>
                    <a:pt x="550" y="277"/>
                    <a:pt x="550" y="277"/>
                  </a:cubicBezTo>
                  <a:lnTo>
                    <a:pt x="550" y="677"/>
                  </a:lnTo>
                  <a:close/>
                  <a:moveTo>
                    <a:pt x="826" y="557"/>
                  </a:moveTo>
                  <a:cubicBezTo>
                    <a:pt x="826" y="594"/>
                    <a:pt x="823" y="620"/>
                    <a:pt x="818" y="637"/>
                  </a:cubicBezTo>
                  <a:cubicBezTo>
                    <a:pt x="808" y="667"/>
                    <a:pt x="787" y="682"/>
                    <a:pt x="758" y="682"/>
                  </a:cubicBezTo>
                  <a:cubicBezTo>
                    <a:pt x="733" y="682"/>
                    <a:pt x="706" y="667"/>
                    <a:pt x="682" y="637"/>
                  </a:cubicBezTo>
                  <a:cubicBezTo>
                    <a:pt x="682" y="677"/>
                    <a:pt x="682" y="677"/>
                    <a:pt x="682" y="677"/>
                  </a:cubicBezTo>
                  <a:cubicBezTo>
                    <a:pt x="610" y="677"/>
                    <a:pt x="610" y="677"/>
                    <a:pt x="610" y="677"/>
                  </a:cubicBezTo>
                  <a:cubicBezTo>
                    <a:pt x="610" y="141"/>
                    <a:pt x="610" y="141"/>
                    <a:pt x="610" y="141"/>
                  </a:cubicBezTo>
                  <a:cubicBezTo>
                    <a:pt x="682" y="141"/>
                    <a:pt x="682" y="141"/>
                    <a:pt x="682" y="141"/>
                  </a:cubicBezTo>
                  <a:cubicBezTo>
                    <a:pt x="682" y="316"/>
                    <a:pt x="682" y="316"/>
                    <a:pt x="682" y="316"/>
                  </a:cubicBezTo>
                  <a:cubicBezTo>
                    <a:pt x="705" y="287"/>
                    <a:pt x="732" y="271"/>
                    <a:pt x="758" y="271"/>
                  </a:cubicBezTo>
                  <a:cubicBezTo>
                    <a:pt x="787" y="271"/>
                    <a:pt x="807" y="287"/>
                    <a:pt x="816" y="317"/>
                  </a:cubicBezTo>
                  <a:cubicBezTo>
                    <a:pt x="821" y="333"/>
                    <a:pt x="826" y="359"/>
                    <a:pt x="826" y="397"/>
                  </a:cubicBezTo>
                  <a:lnTo>
                    <a:pt x="826" y="557"/>
                  </a:lnTo>
                  <a:close/>
                  <a:moveTo>
                    <a:pt x="985" y="616"/>
                  </a:moveTo>
                  <a:cubicBezTo>
                    <a:pt x="1003" y="616"/>
                    <a:pt x="1013" y="607"/>
                    <a:pt x="1017" y="587"/>
                  </a:cubicBezTo>
                  <a:cubicBezTo>
                    <a:pt x="1018" y="583"/>
                    <a:pt x="1018" y="566"/>
                    <a:pt x="1018" y="537"/>
                  </a:cubicBezTo>
                  <a:cubicBezTo>
                    <a:pt x="1094" y="537"/>
                    <a:pt x="1094" y="537"/>
                    <a:pt x="1094" y="537"/>
                  </a:cubicBezTo>
                  <a:cubicBezTo>
                    <a:pt x="1094" y="548"/>
                    <a:pt x="1094" y="548"/>
                    <a:pt x="1094" y="548"/>
                  </a:cubicBezTo>
                  <a:cubicBezTo>
                    <a:pt x="1094" y="572"/>
                    <a:pt x="1092" y="588"/>
                    <a:pt x="1091" y="595"/>
                  </a:cubicBezTo>
                  <a:cubicBezTo>
                    <a:pt x="1089" y="611"/>
                    <a:pt x="1083" y="626"/>
                    <a:pt x="1074" y="639"/>
                  </a:cubicBezTo>
                  <a:cubicBezTo>
                    <a:pt x="1054" y="668"/>
                    <a:pt x="1025" y="682"/>
                    <a:pt x="987" y="682"/>
                  </a:cubicBezTo>
                  <a:cubicBezTo>
                    <a:pt x="949" y="682"/>
                    <a:pt x="920" y="669"/>
                    <a:pt x="899" y="641"/>
                  </a:cubicBezTo>
                  <a:cubicBezTo>
                    <a:pt x="884" y="621"/>
                    <a:pt x="874" y="591"/>
                    <a:pt x="874" y="549"/>
                  </a:cubicBezTo>
                  <a:cubicBezTo>
                    <a:pt x="874" y="409"/>
                    <a:pt x="874" y="409"/>
                    <a:pt x="874" y="409"/>
                  </a:cubicBezTo>
                  <a:cubicBezTo>
                    <a:pt x="874" y="366"/>
                    <a:pt x="883" y="333"/>
                    <a:pt x="898" y="313"/>
                  </a:cubicBezTo>
                  <a:cubicBezTo>
                    <a:pt x="919" y="286"/>
                    <a:pt x="948" y="271"/>
                    <a:pt x="985" y="271"/>
                  </a:cubicBezTo>
                  <a:cubicBezTo>
                    <a:pt x="1021" y="271"/>
                    <a:pt x="1050" y="286"/>
                    <a:pt x="1071" y="313"/>
                  </a:cubicBezTo>
                  <a:cubicBezTo>
                    <a:pt x="1086" y="333"/>
                    <a:pt x="1094" y="365"/>
                    <a:pt x="1094" y="407"/>
                  </a:cubicBezTo>
                  <a:cubicBezTo>
                    <a:pt x="1094" y="489"/>
                    <a:pt x="1094" y="489"/>
                    <a:pt x="1094" y="489"/>
                  </a:cubicBezTo>
                  <a:cubicBezTo>
                    <a:pt x="950" y="489"/>
                    <a:pt x="950" y="489"/>
                    <a:pt x="950" y="489"/>
                  </a:cubicBezTo>
                  <a:cubicBezTo>
                    <a:pt x="950" y="561"/>
                    <a:pt x="950" y="561"/>
                    <a:pt x="950" y="561"/>
                  </a:cubicBezTo>
                  <a:cubicBezTo>
                    <a:pt x="950" y="598"/>
                    <a:pt x="960" y="616"/>
                    <a:pt x="985" y="6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</p:grpSp>
      <p:sp>
        <p:nvSpPr>
          <p:cNvPr id="50" name="Tekstvak 49"/>
          <p:cNvSpPr txBox="1"/>
          <p:nvPr userDrawn="1"/>
        </p:nvSpPr>
        <p:spPr>
          <a:xfrm>
            <a:off x="2290762" y="2978152"/>
            <a:ext cx="6008400" cy="223200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| </a:t>
            </a:r>
            <a:r>
              <a:rPr kumimoji="0" lang="en-GB" sz="1000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youtube.com/BarcoTV</a:t>
            </a:r>
            <a:endParaRPr lang="nl-BE" sz="1000" dirty="0" err="1">
              <a:solidFill>
                <a:schemeClr val="tx1"/>
              </a:solidFill>
            </a:endParaRPr>
          </a:p>
        </p:txBody>
      </p:sp>
      <p:sp>
        <p:nvSpPr>
          <p:cNvPr id="51" name="Tekstvak 50"/>
          <p:cNvSpPr txBox="1"/>
          <p:nvPr userDrawn="1"/>
        </p:nvSpPr>
        <p:spPr>
          <a:xfrm>
            <a:off x="2290762" y="3205013"/>
            <a:ext cx="6008400" cy="223200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| linkedin.com/company/Barco</a:t>
            </a:r>
          </a:p>
        </p:txBody>
      </p:sp>
      <p:sp>
        <p:nvSpPr>
          <p:cNvPr id="52" name="Tekstvak 51"/>
          <p:cNvSpPr txBox="1"/>
          <p:nvPr userDrawn="1"/>
        </p:nvSpPr>
        <p:spPr>
          <a:xfrm>
            <a:off x="2290762" y="3431874"/>
            <a:ext cx="6008400" cy="223200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| twitter.com/Barco</a:t>
            </a:r>
          </a:p>
        </p:txBody>
      </p:sp>
      <p:sp>
        <p:nvSpPr>
          <p:cNvPr id="53" name="Tekstvak 52"/>
          <p:cNvSpPr txBox="1"/>
          <p:nvPr userDrawn="1"/>
        </p:nvSpPr>
        <p:spPr>
          <a:xfrm>
            <a:off x="2290762" y="3658734"/>
            <a:ext cx="6008400" cy="223200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| facebook.com/Barco</a:t>
            </a:r>
          </a:p>
        </p:txBody>
      </p:sp>
      <p:sp>
        <p:nvSpPr>
          <p:cNvPr id="54" name="Rechthoek 53">
            <a:hlinkClick r:id="rId2"/>
          </p:cNvPr>
          <p:cNvSpPr/>
          <p:nvPr userDrawn="1"/>
        </p:nvSpPr>
        <p:spPr>
          <a:xfrm>
            <a:off x="1847527" y="2983570"/>
            <a:ext cx="2808313" cy="217781"/>
          </a:xfrm>
          <a:prstGeom prst="rect">
            <a:avLst/>
          </a:prstGeom>
          <a:solidFill>
            <a:schemeClr val="tx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5" name="Rechthoek 54">
            <a:hlinkClick r:id="rId3"/>
          </p:cNvPr>
          <p:cNvSpPr/>
          <p:nvPr userDrawn="1"/>
        </p:nvSpPr>
        <p:spPr>
          <a:xfrm>
            <a:off x="1847527" y="3209528"/>
            <a:ext cx="2808313" cy="217781"/>
          </a:xfrm>
          <a:prstGeom prst="rect">
            <a:avLst/>
          </a:prstGeom>
          <a:solidFill>
            <a:schemeClr val="tx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6" name="Rechthoek 55">
            <a:hlinkClick r:id="rId4"/>
          </p:cNvPr>
          <p:cNvSpPr/>
          <p:nvPr userDrawn="1"/>
        </p:nvSpPr>
        <p:spPr>
          <a:xfrm>
            <a:off x="1847527" y="3435486"/>
            <a:ext cx="2808313" cy="217781"/>
          </a:xfrm>
          <a:prstGeom prst="rect">
            <a:avLst/>
          </a:prstGeom>
          <a:solidFill>
            <a:schemeClr val="tx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7" name="Rechthoek 56">
            <a:hlinkClick r:id="rId5"/>
          </p:cNvPr>
          <p:cNvSpPr/>
          <p:nvPr userDrawn="1"/>
        </p:nvSpPr>
        <p:spPr>
          <a:xfrm>
            <a:off x="1847527" y="3661444"/>
            <a:ext cx="2808313" cy="217781"/>
          </a:xfrm>
          <a:prstGeom prst="rect">
            <a:avLst/>
          </a:prstGeom>
          <a:solidFill>
            <a:schemeClr val="tx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8" name="Rechthoek 57">
            <a:hlinkClick r:id="rId6"/>
          </p:cNvPr>
          <p:cNvSpPr/>
          <p:nvPr userDrawn="1"/>
        </p:nvSpPr>
        <p:spPr>
          <a:xfrm>
            <a:off x="319301" y="2952751"/>
            <a:ext cx="952163" cy="1152000"/>
          </a:xfrm>
          <a:prstGeom prst="rect">
            <a:avLst/>
          </a:prstGeom>
          <a:solidFill>
            <a:schemeClr val="tx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0306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752840" y="746181"/>
            <a:ext cx="9303693" cy="1249149"/>
          </a:xfrm>
        </p:spPr>
        <p:txBody>
          <a:bodyPr anchor="b" anchorCtr="0">
            <a:normAutofit/>
          </a:bodyPr>
          <a:lstStyle>
            <a:lvl1pPr algn="l">
              <a:spcAft>
                <a:spcPts val="4000"/>
              </a:spcAft>
              <a:defRPr sz="4400" b="1">
                <a:solidFill>
                  <a:srgbClr val="4F5557"/>
                </a:solidFill>
              </a:defRPr>
            </a:lvl1pPr>
          </a:lstStyle>
          <a:p>
            <a:r>
              <a:rPr lang="nl-NL" dirty="0" smtClean="0"/>
              <a:t>Click </a:t>
            </a:r>
            <a:r>
              <a:rPr lang="nl-NL" err="1" smtClean="0"/>
              <a:t>to</a:t>
            </a:r>
            <a:r>
              <a:rPr lang="nl-NL" smtClean="0"/>
              <a:t> edit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752840" y="2037937"/>
            <a:ext cx="8534400" cy="870857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00">
                <a:solidFill>
                  <a:srgbClr val="FF0000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Click </a:t>
            </a:r>
            <a:r>
              <a:rPr lang="nl-NL" err="1" smtClean="0"/>
              <a:t>to</a:t>
            </a:r>
            <a:r>
              <a:rPr lang="nl-NL" smtClean="0"/>
              <a:t> edit subtitle</a:t>
            </a:r>
            <a:endParaRPr lang="nl-NL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82124" y="6350538"/>
            <a:ext cx="1207089" cy="365125"/>
          </a:xfrm>
          <a:prstGeom prst="rect">
            <a:avLst/>
          </a:prstGeom>
        </p:spPr>
        <p:txBody>
          <a:bodyPr lIns="121917" tIns="60958" rIns="121917" bIns="60958"/>
          <a:lstStyle>
            <a:lvl1pPr algn="l">
              <a:defRPr sz="1500" b="1">
                <a:solidFill>
                  <a:srgbClr val="4F5557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1129" y="6350538"/>
            <a:ext cx="9465407" cy="365125"/>
          </a:xfrm>
          <a:prstGeom prst="rect">
            <a:avLst/>
          </a:prstGeom>
        </p:spPr>
        <p:txBody>
          <a:bodyPr lIns="121917" tIns="60958" rIns="121917" bIns="60958"/>
          <a:lstStyle>
            <a:lvl1pPr algn="l">
              <a:defRPr sz="1500" b="0">
                <a:solidFill>
                  <a:srgbClr val="4F5557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2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00" y="3412219"/>
            <a:ext cx="27339303" cy="107128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2499784" y="1"/>
            <a:ext cx="16933" cy="2444751"/>
            <a:chOff x="1181" y="0"/>
            <a:chExt cx="8" cy="1540"/>
          </a:xfrm>
        </p:grpSpPr>
        <p:sp>
          <p:nvSpPr>
            <p:cNvPr id="7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1181" y="0"/>
              <a:ext cx="8" cy="1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8" name="Freeform 5"/>
            <p:cNvSpPr>
              <a:spLocks noEditPoints="1"/>
            </p:cNvSpPr>
            <p:nvPr userDrawn="1"/>
          </p:nvSpPr>
          <p:spPr bwMode="auto">
            <a:xfrm>
              <a:off x="1181" y="0"/>
              <a:ext cx="8" cy="1540"/>
            </a:xfrm>
            <a:custGeom>
              <a:avLst/>
              <a:gdLst>
                <a:gd name="T0" fmla="*/ 8 w 8"/>
                <a:gd name="T1" fmla="*/ 1516 h 1540"/>
                <a:gd name="T2" fmla="*/ 0 w 8"/>
                <a:gd name="T3" fmla="*/ 1492 h 1540"/>
                <a:gd name="T4" fmla="*/ 0 w 8"/>
                <a:gd name="T5" fmla="*/ 1460 h 1540"/>
                <a:gd name="T6" fmla="*/ 8 w 8"/>
                <a:gd name="T7" fmla="*/ 1436 h 1540"/>
                <a:gd name="T8" fmla="*/ 8 w 8"/>
                <a:gd name="T9" fmla="*/ 1420 h 1540"/>
                <a:gd name="T10" fmla="*/ 8 w 8"/>
                <a:gd name="T11" fmla="*/ 1396 h 1540"/>
                <a:gd name="T12" fmla="*/ 8 w 8"/>
                <a:gd name="T13" fmla="*/ 1348 h 1540"/>
                <a:gd name="T14" fmla="*/ 0 w 8"/>
                <a:gd name="T15" fmla="*/ 1324 h 1540"/>
                <a:gd name="T16" fmla="*/ 0 w 8"/>
                <a:gd name="T17" fmla="*/ 1292 h 1540"/>
                <a:gd name="T18" fmla="*/ 8 w 8"/>
                <a:gd name="T19" fmla="*/ 1268 h 1540"/>
                <a:gd name="T20" fmla="*/ 8 w 8"/>
                <a:gd name="T21" fmla="*/ 1252 h 1540"/>
                <a:gd name="T22" fmla="*/ 8 w 8"/>
                <a:gd name="T23" fmla="*/ 1228 h 1540"/>
                <a:gd name="T24" fmla="*/ 8 w 8"/>
                <a:gd name="T25" fmla="*/ 1180 h 1540"/>
                <a:gd name="T26" fmla="*/ 0 w 8"/>
                <a:gd name="T27" fmla="*/ 1156 h 1540"/>
                <a:gd name="T28" fmla="*/ 0 w 8"/>
                <a:gd name="T29" fmla="*/ 1124 h 1540"/>
                <a:gd name="T30" fmla="*/ 8 w 8"/>
                <a:gd name="T31" fmla="*/ 1100 h 1540"/>
                <a:gd name="T32" fmla="*/ 8 w 8"/>
                <a:gd name="T33" fmla="*/ 1084 h 1540"/>
                <a:gd name="T34" fmla="*/ 8 w 8"/>
                <a:gd name="T35" fmla="*/ 1060 h 1540"/>
                <a:gd name="T36" fmla="*/ 8 w 8"/>
                <a:gd name="T37" fmla="*/ 1012 h 1540"/>
                <a:gd name="T38" fmla="*/ 0 w 8"/>
                <a:gd name="T39" fmla="*/ 988 h 1540"/>
                <a:gd name="T40" fmla="*/ 0 w 8"/>
                <a:gd name="T41" fmla="*/ 956 h 1540"/>
                <a:gd name="T42" fmla="*/ 8 w 8"/>
                <a:gd name="T43" fmla="*/ 932 h 1540"/>
                <a:gd name="T44" fmla="*/ 8 w 8"/>
                <a:gd name="T45" fmla="*/ 916 h 1540"/>
                <a:gd name="T46" fmla="*/ 8 w 8"/>
                <a:gd name="T47" fmla="*/ 892 h 1540"/>
                <a:gd name="T48" fmla="*/ 8 w 8"/>
                <a:gd name="T49" fmla="*/ 844 h 1540"/>
                <a:gd name="T50" fmla="*/ 0 w 8"/>
                <a:gd name="T51" fmla="*/ 820 h 1540"/>
                <a:gd name="T52" fmla="*/ 0 w 8"/>
                <a:gd name="T53" fmla="*/ 788 h 1540"/>
                <a:gd name="T54" fmla="*/ 8 w 8"/>
                <a:gd name="T55" fmla="*/ 764 h 1540"/>
                <a:gd name="T56" fmla="*/ 8 w 8"/>
                <a:gd name="T57" fmla="*/ 748 h 1540"/>
                <a:gd name="T58" fmla="*/ 8 w 8"/>
                <a:gd name="T59" fmla="*/ 724 h 1540"/>
                <a:gd name="T60" fmla="*/ 8 w 8"/>
                <a:gd name="T61" fmla="*/ 676 h 1540"/>
                <a:gd name="T62" fmla="*/ 0 w 8"/>
                <a:gd name="T63" fmla="*/ 652 h 1540"/>
                <a:gd name="T64" fmla="*/ 0 w 8"/>
                <a:gd name="T65" fmla="*/ 620 h 1540"/>
                <a:gd name="T66" fmla="*/ 8 w 8"/>
                <a:gd name="T67" fmla="*/ 596 h 1540"/>
                <a:gd name="T68" fmla="*/ 8 w 8"/>
                <a:gd name="T69" fmla="*/ 580 h 1540"/>
                <a:gd name="T70" fmla="*/ 8 w 8"/>
                <a:gd name="T71" fmla="*/ 556 h 1540"/>
                <a:gd name="T72" fmla="*/ 8 w 8"/>
                <a:gd name="T73" fmla="*/ 508 h 1540"/>
                <a:gd name="T74" fmla="*/ 0 w 8"/>
                <a:gd name="T75" fmla="*/ 484 h 1540"/>
                <a:gd name="T76" fmla="*/ 0 w 8"/>
                <a:gd name="T77" fmla="*/ 452 h 1540"/>
                <a:gd name="T78" fmla="*/ 8 w 8"/>
                <a:gd name="T79" fmla="*/ 428 h 1540"/>
                <a:gd name="T80" fmla="*/ 8 w 8"/>
                <a:gd name="T81" fmla="*/ 412 h 1540"/>
                <a:gd name="T82" fmla="*/ 8 w 8"/>
                <a:gd name="T83" fmla="*/ 388 h 1540"/>
                <a:gd name="T84" fmla="*/ 8 w 8"/>
                <a:gd name="T85" fmla="*/ 340 h 1540"/>
                <a:gd name="T86" fmla="*/ 0 w 8"/>
                <a:gd name="T87" fmla="*/ 316 h 1540"/>
                <a:gd name="T88" fmla="*/ 0 w 8"/>
                <a:gd name="T89" fmla="*/ 284 h 1540"/>
                <a:gd name="T90" fmla="*/ 8 w 8"/>
                <a:gd name="T91" fmla="*/ 260 h 1540"/>
                <a:gd name="T92" fmla="*/ 8 w 8"/>
                <a:gd name="T93" fmla="*/ 244 h 1540"/>
                <a:gd name="T94" fmla="*/ 8 w 8"/>
                <a:gd name="T95" fmla="*/ 220 h 1540"/>
                <a:gd name="T96" fmla="*/ 8 w 8"/>
                <a:gd name="T97" fmla="*/ 172 h 1540"/>
                <a:gd name="T98" fmla="*/ 0 w 8"/>
                <a:gd name="T99" fmla="*/ 148 h 1540"/>
                <a:gd name="T100" fmla="*/ 0 w 8"/>
                <a:gd name="T101" fmla="*/ 116 h 1540"/>
                <a:gd name="T102" fmla="*/ 8 w 8"/>
                <a:gd name="T103" fmla="*/ 92 h 1540"/>
                <a:gd name="T104" fmla="*/ 8 w 8"/>
                <a:gd name="T105" fmla="*/ 76 h 1540"/>
                <a:gd name="T106" fmla="*/ 8 w 8"/>
                <a:gd name="T107" fmla="*/ 52 h 1540"/>
                <a:gd name="T108" fmla="*/ 8 w 8"/>
                <a:gd name="T109" fmla="*/ 4 h 1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" h="1540">
                  <a:moveTo>
                    <a:pt x="8" y="1540"/>
                  </a:moveTo>
                  <a:lnTo>
                    <a:pt x="0" y="1540"/>
                  </a:lnTo>
                  <a:lnTo>
                    <a:pt x="0" y="1532"/>
                  </a:lnTo>
                  <a:lnTo>
                    <a:pt x="8" y="1532"/>
                  </a:lnTo>
                  <a:lnTo>
                    <a:pt x="8" y="1540"/>
                  </a:lnTo>
                  <a:lnTo>
                    <a:pt x="8" y="1540"/>
                  </a:lnTo>
                  <a:close/>
                  <a:moveTo>
                    <a:pt x="8" y="1516"/>
                  </a:moveTo>
                  <a:lnTo>
                    <a:pt x="0" y="1516"/>
                  </a:lnTo>
                  <a:lnTo>
                    <a:pt x="0" y="1508"/>
                  </a:lnTo>
                  <a:lnTo>
                    <a:pt x="8" y="1508"/>
                  </a:lnTo>
                  <a:lnTo>
                    <a:pt x="8" y="1516"/>
                  </a:lnTo>
                  <a:lnTo>
                    <a:pt x="8" y="1516"/>
                  </a:lnTo>
                  <a:close/>
                  <a:moveTo>
                    <a:pt x="8" y="1492"/>
                  </a:moveTo>
                  <a:lnTo>
                    <a:pt x="0" y="1492"/>
                  </a:lnTo>
                  <a:lnTo>
                    <a:pt x="0" y="1484"/>
                  </a:lnTo>
                  <a:lnTo>
                    <a:pt x="8" y="1484"/>
                  </a:lnTo>
                  <a:lnTo>
                    <a:pt x="8" y="1492"/>
                  </a:lnTo>
                  <a:lnTo>
                    <a:pt x="8" y="1492"/>
                  </a:lnTo>
                  <a:close/>
                  <a:moveTo>
                    <a:pt x="8" y="1468"/>
                  </a:moveTo>
                  <a:lnTo>
                    <a:pt x="0" y="1468"/>
                  </a:lnTo>
                  <a:lnTo>
                    <a:pt x="0" y="1460"/>
                  </a:lnTo>
                  <a:lnTo>
                    <a:pt x="8" y="1460"/>
                  </a:lnTo>
                  <a:lnTo>
                    <a:pt x="8" y="1468"/>
                  </a:lnTo>
                  <a:lnTo>
                    <a:pt x="8" y="1468"/>
                  </a:lnTo>
                  <a:close/>
                  <a:moveTo>
                    <a:pt x="8" y="1444"/>
                  </a:moveTo>
                  <a:lnTo>
                    <a:pt x="0" y="1444"/>
                  </a:lnTo>
                  <a:lnTo>
                    <a:pt x="0" y="1436"/>
                  </a:lnTo>
                  <a:lnTo>
                    <a:pt x="8" y="1436"/>
                  </a:lnTo>
                  <a:lnTo>
                    <a:pt x="8" y="1444"/>
                  </a:lnTo>
                  <a:lnTo>
                    <a:pt x="8" y="1444"/>
                  </a:lnTo>
                  <a:close/>
                  <a:moveTo>
                    <a:pt x="8" y="1420"/>
                  </a:moveTo>
                  <a:lnTo>
                    <a:pt x="0" y="1420"/>
                  </a:lnTo>
                  <a:lnTo>
                    <a:pt x="0" y="1412"/>
                  </a:lnTo>
                  <a:lnTo>
                    <a:pt x="8" y="1412"/>
                  </a:lnTo>
                  <a:lnTo>
                    <a:pt x="8" y="1420"/>
                  </a:lnTo>
                  <a:lnTo>
                    <a:pt x="8" y="1420"/>
                  </a:lnTo>
                  <a:close/>
                  <a:moveTo>
                    <a:pt x="8" y="1396"/>
                  </a:moveTo>
                  <a:lnTo>
                    <a:pt x="0" y="1396"/>
                  </a:lnTo>
                  <a:lnTo>
                    <a:pt x="0" y="1388"/>
                  </a:lnTo>
                  <a:lnTo>
                    <a:pt x="8" y="1388"/>
                  </a:lnTo>
                  <a:lnTo>
                    <a:pt x="8" y="1396"/>
                  </a:lnTo>
                  <a:lnTo>
                    <a:pt x="8" y="1396"/>
                  </a:lnTo>
                  <a:close/>
                  <a:moveTo>
                    <a:pt x="8" y="1372"/>
                  </a:moveTo>
                  <a:lnTo>
                    <a:pt x="0" y="1372"/>
                  </a:lnTo>
                  <a:lnTo>
                    <a:pt x="0" y="1364"/>
                  </a:lnTo>
                  <a:lnTo>
                    <a:pt x="8" y="1364"/>
                  </a:lnTo>
                  <a:lnTo>
                    <a:pt x="8" y="1372"/>
                  </a:lnTo>
                  <a:lnTo>
                    <a:pt x="8" y="1372"/>
                  </a:lnTo>
                  <a:close/>
                  <a:moveTo>
                    <a:pt x="8" y="1348"/>
                  </a:moveTo>
                  <a:lnTo>
                    <a:pt x="0" y="1348"/>
                  </a:lnTo>
                  <a:lnTo>
                    <a:pt x="0" y="1340"/>
                  </a:lnTo>
                  <a:lnTo>
                    <a:pt x="8" y="1340"/>
                  </a:lnTo>
                  <a:lnTo>
                    <a:pt x="8" y="1348"/>
                  </a:lnTo>
                  <a:lnTo>
                    <a:pt x="8" y="1348"/>
                  </a:lnTo>
                  <a:close/>
                  <a:moveTo>
                    <a:pt x="8" y="1324"/>
                  </a:moveTo>
                  <a:lnTo>
                    <a:pt x="0" y="1324"/>
                  </a:lnTo>
                  <a:lnTo>
                    <a:pt x="0" y="1316"/>
                  </a:lnTo>
                  <a:lnTo>
                    <a:pt x="8" y="1316"/>
                  </a:lnTo>
                  <a:lnTo>
                    <a:pt x="8" y="1324"/>
                  </a:lnTo>
                  <a:lnTo>
                    <a:pt x="8" y="1324"/>
                  </a:lnTo>
                  <a:close/>
                  <a:moveTo>
                    <a:pt x="8" y="1300"/>
                  </a:moveTo>
                  <a:lnTo>
                    <a:pt x="0" y="1300"/>
                  </a:lnTo>
                  <a:lnTo>
                    <a:pt x="0" y="1292"/>
                  </a:lnTo>
                  <a:lnTo>
                    <a:pt x="8" y="1292"/>
                  </a:lnTo>
                  <a:lnTo>
                    <a:pt x="8" y="1300"/>
                  </a:lnTo>
                  <a:lnTo>
                    <a:pt x="8" y="1300"/>
                  </a:lnTo>
                  <a:close/>
                  <a:moveTo>
                    <a:pt x="8" y="1276"/>
                  </a:moveTo>
                  <a:lnTo>
                    <a:pt x="0" y="1276"/>
                  </a:lnTo>
                  <a:lnTo>
                    <a:pt x="0" y="1268"/>
                  </a:lnTo>
                  <a:lnTo>
                    <a:pt x="8" y="1268"/>
                  </a:lnTo>
                  <a:lnTo>
                    <a:pt x="8" y="1276"/>
                  </a:lnTo>
                  <a:lnTo>
                    <a:pt x="8" y="1276"/>
                  </a:lnTo>
                  <a:close/>
                  <a:moveTo>
                    <a:pt x="8" y="1252"/>
                  </a:moveTo>
                  <a:lnTo>
                    <a:pt x="0" y="1252"/>
                  </a:lnTo>
                  <a:lnTo>
                    <a:pt x="0" y="1244"/>
                  </a:lnTo>
                  <a:lnTo>
                    <a:pt x="8" y="1244"/>
                  </a:lnTo>
                  <a:lnTo>
                    <a:pt x="8" y="1252"/>
                  </a:lnTo>
                  <a:lnTo>
                    <a:pt x="8" y="1252"/>
                  </a:lnTo>
                  <a:close/>
                  <a:moveTo>
                    <a:pt x="8" y="1228"/>
                  </a:moveTo>
                  <a:lnTo>
                    <a:pt x="0" y="1228"/>
                  </a:lnTo>
                  <a:lnTo>
                    <a:pt x="0" y="1220"/>
                  </a:lnTo>
                  <a:lnTo>
                    <a:pt x="8" y="1220"/>
                  </a:lnTo>
                  <a:lnTo>
                    <a:pt x="8" y="1228"/>
                  </a:lnTo>
                  <a:lnTo>
                    <a:pt x="8" y="1228"/>
                  </a:lnTo>
                  <a:close/>
                  <a:moveTo>
                    <a:pt x="8" y="1204"/>
                  </a:moveTo>
                  <a:lnTo>
                    <a:pt x="0" y="1204"/>
                  </a:lnTo>
                  <a:lnTo>
                    <a:pt x="0" y="1196"/>
                  </a:lnTo>
                  <a:lnTo>
                    <a:pt x="8" y="1196"/>
                  </a:lnTo>
                  <a:lnTo>
                    <a:pt x="8" y="1204"/>
                  </a:lnTo>
                  <a:lnTo>
                    <a:pt x="8" y="1204"/>
                  </a:lnTo>
                  <a:close/>
                  <a:moveTo>
                    <a:pt x="8" y="1180"/>
                  </a:moveTo>
                  <a:lnTo>
                    <a:pt x="0" y="1180"/>
                  </a:lnTo>
                  <a:lnTo>
                    <a:pt x="0" y="1172"/>
                  </a:lnTo>
                  <a:lnTo>
                    <a:pt x="8" y="1172"/>
                  </a:lnTo>
                  <a:lnTo>
                    <a:pt x="8" y="1180"/>
                  </a:lnTo>
                  <a:lnTo>
                    <a:pt x="8" y="1180"/>
                  </a:lnTo>
                  <a:close/>
                  <a:moveTo>
                    <a:pt x="8" y="1156"/>
                  </a:moveTo>
                  <a:lnTo>
                    <a:pt x="0" y="1156"/>
                  </a:lnTo>
                  <a:lnTo>
                    <a:pt x="0" y="1148"/>
                  </a:lnTo>
                  <a:lnTo>
                    <a:pt x="8" y="1148"/>
                  </a:lnTo>
                  <a:lnTo>
                    <a:pt x="8" y="1156"/>
                  </a:lnTo>
                  <a:lnTo>
                    <a:pt x="8" y="1156"/>
                  </a:lnTo>
                  <a:close/>
                  <a:moveTo>
                    <a:pt x="8" y="1132"/>
                  </a:moveTo>
                  <a:lnTo>
                    <a:pt x="0" y="1132"/>
                  </a:lnTo>
                  <a:lnTo>
                    <a:pt x="0" y="1124"/>
                  </a:lnTo>
                  <a:lnTo>
                    <a:pt x="8" y="1124"/>
                  </a:lnTo>
                  <a:lnTo>
                    <a:pt x="8" y="1132"/>
                  </a:lnTo>
                  <a:lnTo>
                    <a:pt x="8" y="1132"/>
                  </a:lnTo>
                  <a:close/>
                  <a:moveTo>
                    <a:pt x="8" y="1108"/>
                  </a:moveTo>
                  <a:lnTo>
                    <a:pt x="0" y="1108"/>
                  </a:lnTo>
                  <a:lnTo>
                    <a:pt x="0" y="1100"/>
                  </a:lnTo>
                  <a:lnTo>
                    <a:pt x="8" y="1100"/>
                  </a:lnTo>
                  <a:lnTo>
                    <a:pt x="8" y="1108"/>
                  </a:lnTo>
                  <a:lnTo>
                    <a:pt x="8" y="1108"/>
                  </a:lnTo>
                  <a:close/>
                  <a:moveTo>
                    <a:pt x="8" y="1084"/>
                  </a:moveTo>
                  <a:lnTo>
                    <a:pt x="0" y="1084"/>
                  </a:lnTo>
                  <a:lnTo>
                    <a:pt x="0" y="1076"/>
                  </a:lnTo>
                  <a:lnTo>
                    <a:pt x="8" y="1076"/>
                  </a:lnTo>
                  <a:lnTo>
                    <a:pt x="8" y="1084"/>
                  </a:lnTo>
                  <a:lnTo>
                    <a:pt x="8" y="1084"/>
                  </a:lnTo>
                  <a:close/>
                  <a:moveTo>
                    <a:pt x="8" y="1060"/>
                  </a:moveTo>
                  <a:lnTo>
                    <a:pt x="0" y="1060"/>
                  </a:lnTo>
                  <a:lnTo>
                    <a:pt x="0" y="1052"/>
                  </a:lnTo>
                  <a:lnTo>
                    <a:pt x="8" y="1052"/>
                  </a:lnTo>
                  <a:lnTo>
                    <a:pt x="8" y="1060"/>
                  </a:lnTo>
                  <a:lnTo>
                    <a:pt x="8" y="1060"/>
                  </a:lnTo>
                  <a:close/>
                  <a:moveTo>
                    <a:pt x="8" y="1036"/>
                  </a:moveTo>
                  <a:lnTo>
                    <a:pt x="0" y="1036"/>
                  </a:lnTo>
                  <a:lnTo>
                    <a:pt x="0" y="1028"/>
                  </a:lnTo>
                  <a:lnTo>
                    <a:pt x="8" y="1028"/>
                  </a:lnTo>
                  <a:lnTo>
                    <a:pt x="8" y="1036"/>
                  </a:lnTo>
                  <a:lnTo>
                    <a:pt x="8" y="1036"/>
                  </a:lnTo>
                  <a:close/>
                  <a:moveTo>
                    <a:pt x="8" y="1012"/>
                  </a:moveTo>
                  <a:lnTo>
                    <a:pt x="0" y="1012"/>
                  </a:lnTo>
                  <a:lnTo>
                    <a:pt x="0" y="1004"/>
                  </a:lnTo>
                  <a:lnTo>
                    <a:pt x="8" y="1004"/>
                  </a:lnTo>
                  <a:lnTo>
                    <a:pt x="8" y="1012"/>
                  </a:lnTo>
                  <a:lnTo>
                    <a:pt x="8" y="1012"/>
                  </a:lnTo>
                  <a:close/>
                  <a:moveTo>
                    <a:pt x="8" y="988"/>
                  </a:moveTo>
                  <a:lnTo>
                    <a:pt x="0" y="988"/>
                  </a:lnTo>
                  <a:lnTo>
                    <a:pt x="0" y="980"/>
                  </a:lnTo>
                  <a:lnTo>
                    <a:pt x="8" y="980"/>
                  </a:lnTo>
                  <a:lnTo>
                    <a:pt x="8" y="988"/>
                  </a:lnTo>
                  <a:lnTo>
                    <a:pt x="8" y="988"/>
                  </a:lnTo>
                  <a:close/>
                  <a:moveTo>
                    <a:pt x="8" y="964"/>
                  </a:moveTo>
                  <a:lnTo>
                    <a:pt x="0" y="964"/>
                  </a:lnTo>
                  <a:lnTo>
                    <a:pt x="0" y="956"/>
                  </a:lnTo>
                  <a:lnTo>
                    <a:pt x="8" y="956"/>
                  </a:lnTo>
                  <a:lnTo>
                    <a:pt x="8" y="964"/>
                  </a:lnTo>
                  <a:lnTo>
                    <a:pt x="8" y="964"/>
                  </a:lnTo>
                  <a:close/>
                  <a:moveTo>
                    <a:pt x="8" y="940"/>
                  </a:moveTo>
                  <a:lnTo>
                    <a:pt x="0" y="940"/>
                  </a:lnTo>
                  <a:lnTo>
                    <a:pt x="0" y="932"/>
                  </a:lnTo>
                  <a:lnTo>
                    <a:pt x="8" y="932"/>
                  </a:lnTo>
                  <a:lnTo>
                    <a:pt x="8" y="940"/>
                  </a:lnTo>
                  <a:lnTo>
                    <a:pt x="8" y="940"/>
                  </a:lnTo>
                  <a:close/>
                  <a:moveTo>
                    <a:pt x="8" y="916"/>
                  </a:moveTo>
                  <a:lnTo>
                    <a:pt x="0" y="916"/>
                  </a:lnTo>
                  <a:lnTo>
                    <a:pt x="0" y="908"/>
                  </a:lnTo>
                  <a:lnTo>
                    <a:pt x="8" y="908"/>
                  </a:lnTo>
                  <a:lnTo>
                    <a:pt x="8" y="916"/>
                  </a:lnTo>
                  <a:lnTo>
                    <a:pt x="8" y="916"/>
                  </a:lnTo>
                  <a:close/>
                  <a:moveTo>
                    <a:pt x="8" y="892"/>
                  </a:moveTo>
                  <a:lnTo>
                    <a:pt x="0" y="892"/>
                  </a:lnTo>
                  <a:lnTo>
                    <a:pt x="0" y="884"/>
                  </a:lnTo>
                  <a:lnTo>
                    <a:pt x="8" y="884"/>
                  </a:lnTo>
                  <a:lnTo>
                    <a:pt x="8" y="892"/>
                  </a:lnTo>
                  <a:lnTo>
                    <a:pt x="8" y="892"/>
                  </a:lnTo>
                  <a:close/>
                  <a:moveTo>
                    <a:pt x="8" y="868"/>
                  </a:moveTo>
                  <a:lnTo>
                    <a:pt x="0" y="868"/>
                  </a:lnTo>
                  <a:lnTo>
                    <a:pt x="0" y="860"/>
                  </a:lnTo>
                  <a:lnTo>
                    <a:pt x="8" y="860"/>
                  </a:lnTo>
                  <a:lnTo>
                    <a:pt x="8" y="868"/>
                  </a:lnTo>
                  <a:lnTo>
                    <a:pt x="8" y="868"/>
                  </a:lnTo>
                  <a:close/>
                  <a:moveTo>
                    <a:pt x="8" y="844"/>
                  </a:moveTo>
                  <a:lnTo>
                    <a:pt x="0" y="844"/>
                  </a:lnTo>
                  <a:lnTo>
                    <a:pt x="0" y="836"/>
                  </a:lnTo>
                  <a:lnTo>
                    <a:pt x="8" y="836"/>
                  </a:lnTo>
                  <a:lnTo>
                    <a:pt x="8" y="844"/>
                  </a:lnTo>
                  <a:lnTo>
                    <a:pt x="8" y="844"/>
                  </a:lnTo>
                  <a:close/>
                  <a:moveTo>
                    <a:pt x="8" y="820"/>
                  </a:moveTo>
                  <a:lnTo>
                    <a:pt x="0" y="820"/>
                  </a:lnTo>
                  <a:lnTo>
                    <a:pt x="0" y="812"/>
                  </a:lnTo>
                  <a:lnTo>
                    <a:pt x="8" y="812"/>
                  </a:lnTo>
                  <a:lnTo>
                    <a:pt x="8" y="820"/>
                  </a:lnTo>
                  <a:lnTo>
                    <a:pt x="8" y="820"/>
                  </a:lnTo>
                  <a:close/>
                  <a:moveTo>
                    <a:pt x="8" y="796"/>
                  </a:moveTo>
                  <a:lnTo>
                    <a:pt x="0" y="796"/>
                  </a:lnTo>
                  <a:lnTo>
                    <a:pt x="0" y="788"/>
                  </a:lnTo>
                  <a:lnTo>
                    <a:pt x="8" y="788"/>
                  </a:lnTo>
                  <a:lnTo>
                    <a:pt x="8" y="796"/>
                  </a:lnTo>
                  <a:lnTo>
                    <a:pt x="8" y="796"/>
                  </a:lnTo>
                  <a:close/>
                  <a:moveTo>
                    <a:pt x="8" y="772"/>
                  </a:moveTo>
                  <a:lnTo>
                    <a:pt x="0" y="772"/>
                  </a:lnTo>
                  <a:lnTo>
                    <a:pt x="0" y="764"/>
                  </a:lnTo>
                  <a:lnTo>
                    <a:pt x="8" y="764"/>
                  </a:lnTo>
                  <a:lnTo>
                    <a:pt x="8" y="772"/>
                  </a:lnTo>
                  <a:lnTo>
                    <a:pt x="8" y="772"/>
                  </a:lnTo>
                  <a:close/>
                  <a:moveTo>
                    <a:pt x="8" y="748"/>
                  </a:moveTo>
                  <a:lnTo>
                    <a:pt x="0" y="748"/>
                  </a:lnTo>
                  <a:lnTo>
                    <a:pt x="0" y="740"/>
                  </a:lnTo>
                  <a:lnTo>
                    <a:pt x="8" y="740"/>
                  </a:lnTo>
                  <a:lnTo>
                    <a:pt x="8" y="748"/>
                  </a:lnTo>
                  <a:lnTo>
                    <a:pt x="8" y="748"/>
                  </a:lnTo>
                  <a:close/>
                  <a:moveTo>
                    <a:pt x="8" y="724"/>
                  </a:moveTo>
                  <a:lnTo>
                    <a:pt x="0" y="724"/>
                  </a:lnTo>
                  <a:lnTo>
                    <a:pt x="0" y="716"/>
                  </a:lnTo>
                  <a:lnTo>
                    <a:pt x="8" y="716"/>
                  </a:lnTo>
                  <a:lnTo>
                    <a:pt x="8" y="724"/>
                  </a:lnTo>
                  <a:lnTo>
                    <a:pt x="8" y="724"/>
                  </a:lnTo>
                  <a:close/>
                  <a:moveTo>
                    <a:pt x="8" y="700"/>
                  </a:moveTo>
                  <a:lnTo>
                    <a:pt x="0" y="700"/>
                  </a:lnTo>
                  <a:lnTo>
                    <a:pt x="0" y="692"/>
                  </a:lnTo>
                  <a:lnTo>
                    <a:pt x="8" y="692"/>
                  </a:lnTo>
                  <a:lnTo>
                    <a:pt x="8" y="700"/>
                  </a:lnTo>
                  <a:lnTo>
                    <a:pt x="8" y="700"/>
                  </a:lnTo>
                  <a:close/>
                  <a:moveTo>
                    <a:pt x="8" y="676"/>
                  </a:moveTo>
                  <a:lnTo>
                    <a:pt x="0" y="676"/>
                  </a:lnTo>
                  <a:lnTo>
                    <a:pt x="0" y="668"/>
                  </a:lnTo>
                  <a:lnTo>
                    <a:pt x="8" y="668"/>
                  </a:lnTo>
                  <a:lnTo>
                    <a:pt x="8" y="676"/>
                  </a:lnTo>
                  <a:lnTo>
                    <a:pt x="8" y="676"/>
                  </a:lnTo>
                  <a:close/>
                  <a:moveTo>
                    <a:pt x="8" y="652"/>
                  </a:moveTo>
                  <a:lnTo>
                    <a:pt x="0" y="652"/>
                  </a:lnTo>
                  <a:lnTo>
                    <a:pt x="0" y="644"/>
                  </a:lnTo>
                  <a:lnTo>
                    <a:pt x="8" y="644"/>
                  </a:lnTo>
                  <a:lnTo>
                    <a:pt x="8" y="652"/>
                  </a:lnTo>
                  <a:lnTo>
                    <a:pt x="8" y="652"/>
                  </a:lnTo>
                  <a:close/>
                  <a:moveTo>
                    <a:pt x="8" y="628"/>
                  </a:moveTo>
                  <a:lnTo>
                    <a:pt x="0" y="628"/>
                  </a:lnTo>
                  <a:lnTo>
                    <a:pt x="0" y="620"/>
                  </a:lnTo>
                  <a:lnTo>
                    <a:pt x="8" y="620"/>
                  </a:lnTo>
                  <a:lnTo>
                    <a:pt x="8" y="628"/>
                  </a:lnTo>
                  <a:lnTo>
                    <a:pt x="8" y="628"/>
                  </a:lnTo>
                  <a:close/>
                  <a:moveTo>
                    <a:pt x="8" y="604"/>
                  </a:moveTo>
                  <a:lnTo>
                    <a:pt x="0" y="604"/>
                  </a:lnTo>
                  <a:lnTo>
                    <a:pt x="0" y="596"/>
                  </a:lnTo>
                  <a:lnTo>
                    <a:pt x="8" y="596"/>
                  </a:lnTo>
                  <a:lnTo>
                    <a:pt x="8" y="604"/>
                  </a:lnTo>
                  <a:lnTo>
                    <a:pt x="8" y="604"/>
                  </a:lnTo>
                  <a:close/>
                  <a:moveTo>
                    <a:pt x="8" y="580"/>
                  </a:moveTo>
                  <a:lnTo>
                    <a:pt x="0" y="580"/>
                  </a:lnTo>
                  <a:lnTo>
                    <a:pt x="0" y="572"/>
                  </a:lnTo>
                  <a:lnTo>
                    <a:pt x="8" y="572"/>
                  </a:lnTo>
                  <a:lnTo>
                    <a:pt x="8" y="580"/>
                  </a:lnTo>
                  <a:lnTo>
                    <a:pt x="8" y="580"/>
                  </a:lnTo>
                  <a:close/>
                  <a:moveTo>
                    <a:pt x="8" y="556"/>
                  </a:moveTo>
                  <a:lnTo>
                    <a:pt x="0" y="556"/>
                  </a:lnTo>
                  <a:lnTo>
                    <a:pt x="0" y="548"/>
                  </a:lnTo>
                  <a:lnTo>
                    <a:pt x="8" y="548"/>
                  </a:lnTo>
                  <a:lnTo>
                    <a:pt x="8" y="556"/>
                  </a:lnTo>
                  <a:lnTo>
                    <a:pt x="8" y="556"/>
                  </a:lnTo>
                  <a:close/>
                  <a:moveTo>
                    <a:pt x="8" y="532"/>
                  </a:moveTo>
                  <a:lnTo>
                    <a:pt x="0" y="532"/>
                  </a:lnTo>
                  <a:lnTo>
                    <a:pt x="0" y="524"/>
                  </a:lnTo>
                  <a:lnTo>
                    <a:pt x="8" y="524"/>
                  </a:lnTo>
                  <a:lnTo>
                    <a:pt x="8" y="532"/>
                  </a:lnTo>
                  <a:lnTo>
                    <a:pt x="8" y="532"/>
                  </a:lnTo>
                  <a:close/>
                  <a:moveTo>
                    <a:pt x="8" y="508"/>
                  </a:moveTo>
                  <a:lnTo>
                    <a:pt x="0" y="508"/>
                  </a:lnTo>
                  <a:lnTo>
                    <a:pt x="0" y="500"/>
                  </a:lnTo>
                  <a:lnTo>
                    <a:pt x="8" y="500"/>
                  </a:lnTo>
                  <a:lnTo>
                    <a:pt x="8" y="508"/>
                  </a:lnTo>
                  <a:lnTo>
                    <a:pt x="8" y="508"/>
                  </a:lnTo>
                  <a:close/>
                  <a:moveTo>
                    <a:pt x="8" y="484"/>
                  </a:moveTo>
                  <a:lnTo>
                    <a:pt x="0" y="484"/>
                  </a:lnTo>
                  <a:lnTo>
                    <a:pt x="0" y="476"/>
                  </a:lnTo>
                  <a:lnTo>
                    <a:pt x="8" y="476"/>
                  </a:lnTo>
                  <a:lnTo>
                    <a:pt x="8" y="484"/>
                  </a:lnTo>
                  <a:lnTo>
                    <a:pt x="8" y="484"/>
                  </a:lnTo>
                  <a:close/>
                  <a:moveTo>
                    <a:pt x="8" y="460"/>
                  </a:moveTo>
                  <a:lnTo>
                    <a:pt x="0" y="460"/>
                  </a:lnTo>
                  <a:lnTo>
                    <a:pt x="0" y="452"/>
                  </a:lnTo>
                  <a:lnTo>
                    <a:pt x="8" y="452"/>
                  </a:lnTo>
                  <a:lnTo>
                    <a:pt x="8" y="460"/>
                  </a:lnTo>
                  <a:lnTo>
                    <a:pt x="8" y="460"/>
                  </a:lnTo>
                  <a:close/>
                  <a:moveTo>
                    <a:pt x="8" y="436"/>
                  </a:moveTo>
                  <a:lnTo>
                    <a:pt x="0" y="436"/>
                  </a:lnTo>
                  <a:lnTo>
                    <a:pt x="0" y="428"/>
                  </a:lnTo>
                  <a:lnTo>
                    <a:pt x="8" y="428"/>
                  </a:lnTo>
                  <a:lnTo>
                    <a:pt x="8" y="436"/>
                  </a:lnTo>
                  <a:lnTo>
                    <a:pt x="8" y="436"/>
                  </a:lnTo>
                  <a:close/>
                  <a:moveTo>
                    <a:pt x="8" y="412"/>
                  </a:moveTo>
                  <a:lnTo>
                    <a:pt x="0" y="412"/>
                  </a:lnTo>
                  <a:lnTo>
                    <a:pt x="0" y="404"/>
                  </a:lnTo>
                  <a:lnTo>
                    <a:pt x="8" y="404"/>
                  </a:lnTo>
                  <a:lnTo>
                    <a:pt x="8" y="412"/>
                  </a:lnTo>
                  <a:lnTo>
                    <a:pt x="8" y="412"/>
                  </a:lnTo>
                  <a:close/>
                  <a:moveTo>
                    <a:pt x="8" y="388"/>
                  </a:moveTo>
                  <a:lnTo>
                    <a:pt x="0" y="388"/>
                  </a:lnTo>
                  <a:lnTo>
                    <a:pt x="0" y="380"/>
                  </a:lnTo>
                  <a:lnTo>
                    <a:pt x="8" y="380"/>
                  </a:lnTo>
                  <a:lnTo>
                    <a:pt x="8" y="388"/>
                  </a:lnTo>
                  <a:lnTo>
                    <a:pt x="8" y="388"/>
                  </a:lnTo>
                  <a:close/>
                  <a:moveTo>
                    <a:pt x="8" y="364"/>
                  </a:moveTo>
                  <a:lnTo>
                    <a:pt x="0" y="364"/>
                  </a:lnTo>
                  <a:lnTo>
                    <a:pt x="0" y="356"/>
                  </a:lnTo>
                  <a:lnTo>
                    <a:pt x="8" y="356"/>
                  </a:lnTo>
                  <a:lnTo>
                    <a:pt x="8" y="364"/>
                  </a:lnTo>
                  <a:lnTo>
                    <a:pt x="8" y="364"/>
                  </a:lnTo>
                  <a:close/>
                  <a:moveTo>
                    <a:pt x="8" y="340"/>
                  </a:moveTo>
                  <a:lnTo>
                    <a:pt x="0" y="340"/>
                  </a:lnTo>
                  <a:lnTo>
                    <a:pt x="0" y="332"/>
                  </a:lnTo>
                  <a:lnTo>
                    <a:pt x="8" y="332"/>
                  </a:lnTo>
                  <a:lnTo>
                    <a:pt x="8" y="340"/>
                  </a:lnTo>
                  <a:lnTo>
                    <a:pt x="8" y="340"/>
                  </a:lnTo>
                  <a:close/>
                  <a:moveTo>
                    <a:pt x="8" y="316"/>
                  </a:moveTo>
                  <a:lnTo>
                    <a:pt x="0" y="316"/>
                  </a:lnTo>
                  <a:lnTo>
                    <a:pt x="0" y="308"/>
                  </a:lnTo>
                  <a:lnTo>
                    <a:pt x="8" y="308"/>
                  </a:lnTo>
                  <a:lnTo>
                    <a:pt x="8" y="316"/>
                  </a:lnTo>
                  <a:lnTo>
                    <a:pt x="8" y="316"/>
                  </a:lnTo>
                  <a:close/>
                  <a:moveTo>
                    <a:pt x="8" y="292"/>
                  </a:moveTo>
                  <a:lnTo>
                    <a:pt x="0" y="292"/>
                  </a:lnTo>
                  <a:lnTo>
                    <a:pt x="0" y="284"/>
                  </a:lnTo>
                  <a:lnTo>
                    <a:pt x="8" y="284"/>
                  </a:lnTo>
                  <a:lnTo>
                    <a:pt x="8" y="292"/>
                  </a:lnTo>
                  <a:lnTo>
                    <a:pt x="8" y="292"/>
                  </a:lnTo>
                  <a:close/>
                  <a:moveTo>
                    <a:pt x="8" y="268"/>
                  </a:moveTo>
                  <a:lnTo>
                    <a:pt x="0" y="268"/>
                  </a:lnTo>
                  <a:lnTo>
                    <a:pt x="0" y="260"/>
                  </a:lnTo>
                  <a:lnTo>
                    <a:pt x="8" y="260"/>
                  </a:lnTo>
                  <a:lnTo>
                    <a:pt x="8" y="268"/>
                  </a:lnTo>
                  <a:lnTo>
                    <a:pt x="8" y="268"/>
                  </a:lnTo>
                  <a:close/>
                  <a:moveTo>
                    <a:pt x="8" y="244"/>
                  </a:moveTo>
                  <a:lnTo>
                    <a:pt x="0" y="244"/>
                  </a:lnTo>
                  <a:lnTo>
                    <a:pt x="0" y="236"/>
                  </a:lnTo>
                  <a:lnTo>
                    <a:pt x="8" y="236"/>
                  </a:lnTo>
                  <a:lnTo>
                    <a:pt x="8" y="244"/>
                  </a:lnTo>
                  <a:lnTo>
                    <a:pt x="8" y="244"/>
                  </a:lnTo>
                  <a:close/>
                  <a:moveTo>
                    <a:pt x="8" y="220"/>
                  </a:moveTo>
                  <a:lnTo>
                    <a:pt x="0" y="220"/>
                  </a:lnTo>
                  <a:lnTo>
                    <a:pt x="0" y="212"/>
                  </a:lnTo>
                  <a:lnTo>
                    <a:pt x="8" y="212"/>
                  </a:lnTo>
                  <a:lnTo>
                    <a:pt x="8" y="220"/>
                  </a:lnTo>
                  <a:lnTo>
                    <a:pt x="8" y="220"/>
                  </a:lnTo>
                  <a:close/>
                  <a:moveTo>
                    <a:pt x="8" y="196"/>
                  </a:moveTo>
                  <a:lnTo>
                    <a:pt x="0" y="196"/>
                  </a:lnTo>
                  <a:lnTo>
                    <a:pt x="0" y="188"/>
                  </a:lnTo>
                  <a:lnTo>
                    <a:pt x="8" y="188"/>
                  </a:lnTo>
                  <a:lnTo>
                    <a:pt x="8" y="196"/>
                  </a:lnTo>
                  <a:lnTo>
                    <a:pt x="8" y="196"/>
                  </a:lnTo>
                  <a:close/>
                  <a:moveTo>
                    <a:pt x="8" y="172"/>
                  </a:moveTo>
                  <a:lnTo>
                    <a:pt x="0" y="172"/>
                  </a:lnTo>
                  <a:lnTo>
                    <a:pt x="0" y="164"/>
                  </a:lnTo>
                  <a:lnTo>
                    <a:pt x="8" y="164"/>
                  </a:lnTo>
                  <a:lnTo>
                    <a:pt x="8" y="172"/>
                  </a:lnTo>
                  <a:lnTo>
                    <a:pt x="8" y="172"/>
                  </a:lnTo>
                  <a:close/>
                  <a:moveTo>
                    <a:pt x="8" y="148"/>
                  </a:moveTo>
                  <a:lnTo>
                    <a:pt x="0" y="148"/>
                  </a:lnTo>
                  <a:lnTo>
                    <a:pt x="0" y="140"/>
                  </a:lnTo>
                  <a:lnTo>
                    <a:pt x="8" y="140"/>
                  </a:lnTo>
                  <a:lnTo>
                    <a:pt x="8" y="148"/>
                  </a:lnTo>
                  <a:lnTo>
                    <a:pt x="8" y="148"/>
                  </a:lnTo>
                  <a:close/>
                  <a:moveTo>
                    <a:pt x="8" y="124"/>
                  </a:moveTo>
                  <a:lnTo>
                    <a:pt x="0" y="124"/>
                  </a:lnTo>
                  <a:lnTo>
                    <a:pt x="0" y="116"/>
                  </a:lnTo>
                  <a:lnTo>
                    <a:pt x="8" y="116"/>
                  </a:lnTo>
                  <a:lnTo>
                    <a:pt x="8" y="124"/>
                  </a:lnTo>
                  <a:lnTo>
                    <a:pt x="8" y="124"/>
                  </a:lnTo>
                  <a:close/>
                  <a:moveTo>
                    <a:pt x="8" y="100"/>
                  </a:moveTo>
                  <a:lnTo>
                    <a:pt x="0" y="100"/>
                  </a:lnTo>
                  <a:lnTo>
                    <a:pt x="0" y="92"/>
                  </a:lnTo>
                  <a:lnTo>
                    <a:pt x="8" y="92"/>
                  </a:lnTo>
                  <a:lnTo>
                    <a:pt x="8" y="100"/>
                  </a:lnTo>
                  <a:lnTo>
                    <a:pt x="8" y="100"/>
                  </a:lnTo>
                  <a:close/>
                  <a:moveTo>
                    <a:pt x="8" y="76"/>
                  </a:moveTo>
                  <a:lnTo>
                    <a:pt x="0" y="76"/>
                  </a:lnTo>
                  <a:lnTo>
                    <a:pt x="0" y="68"/>
                  </a:lnTo>
                  <a:lnTo>
                    <a:pt x="8" y="68"/>
                  </a:lnTo>
                  <a:lnTo>
                    <a:pt x="8" y="76"/>
                  </a:lnTo>
                  <a:lnTo>
                    <a:pt x="8" y="76"/>
                  </a:lnTo>
                  <a:close/>
                  <a:moveTo>
                    <a:pt x="8" y="52"/>
                  </a:moveTo>
                  <a:lnTo>
                    <a:pt x="0" y="52"/>
                  </a:lnTo>
                  <a:lnTo>
                    <a:pt x="0" y="44"/>
                  </a:lnTo>
                  <a:lnTo>
                    <a:pt x="8" y="44"/>
                  </a:lnTo>
                  <a:lnTo>
                    <a:pt x="8" y="52"/>
                  </a:lnTo>
                  <a:lnTo>
                    <a:pt x="8" y="52"/>
                  </a:lnTo>
                  <a:close/>
                  <a:moveTo>
                    <a:pt x="8" y="28"/>
                  </a:moveTo>
                  <a:lnTo>
                    <a:pt x="0" y="28"/>
                  </a:lnTo>
                  <a:lnTo>
                    <a:pt x="0" y="20"/>
                  </a:lnTo>
                  <a:lnTo>
                    <a:pt x="8" y="20"/>
                  </a:lnTo>
                  <a:lnTo>
                    <a:pt x="8" y="28"/>
                  </a:lnTo>
                  <a:lnTo>
                    <a:pt x="8" y="28"/>
                  </a:lnTo>
                  <a:close/>
                  <a:moveTo>
                    <a:pt x="8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4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4F55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</p:grpSp>
      <p:pic>
        <p:nvPicPr>
          <p:cNvPr id="33" name="Afbeelding 3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134" y="6487697"/>
            <a:ext cx="16933" cy="355600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772" y="6480007"/>
            <a:ext cx="16933" cy="355600"/>
          </a:xfrm>
          <a:prstGeom prst="rect">
            <a:avLst/>
          </a:prstGeom>
        </p:spPr>
      </p:pic>
      <p:pic>
        <p:nvPicPr>
          <p:cNvPr id="14" name="Afbeelding 3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01" y="775630"/>
            <a:ext cx="1727057" cy="1727057"/>
          </a:xfrm>
          <a:prstGeom prst="rect">
            <a:avLst/>
          </a:prstGeom>
        </p:spPr>
      </p:pic>
      <p:pic>
        <p:nvPicPr>
          <p:cNvPr id="15" name="Picture 22" descr="grid-01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" y="3136804"/>
            <a:ext cx="12191999" cy="1613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768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fill="remove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8.33333E-7 -2.96296E-6 L 1.00052 -2.96296E-6 L 8.33333E-7 -2.96296E-6 Z " pathEditMode="relative" rAng="0" ptsTypes="AAA">
                                      <p:cBhvr>
                                        <p:cTn id="6" dur="23000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17" y="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ive subtitle page with imag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FD5CE-A3B4-4581-86E7-2B72FE12CCC4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4" name="Titel 1"/>
          <p:cNvSpPr>
            <a:spLocks noGrp="1"/>
          </p:cNvSpPr>
          <p:nvPr>
            <p:ph type="ctrTitle" hasCustomPrompt="1"/>
          </p:nvPr>
        </p:nvSpPr>
        <p:spPr>
          <a:xfrm>
            <a:off x="1818072" y="2983569"/>
            <a:ext cx="6480000" cy="890862"/>
          </a:xfrm>
        </p:spPr>
        <p:txBody>
          <a:bodyPr wrap="square" anchor="ctr" anchorCtr="0">
            <a:noAutofit/>
          </a:bodyPr>
          <a:lstStyle>
            <a:lvl1pPr algn="l">
              <a:defRPr sz="2750" b="0">
                <a:solidFill>
                  <a:schemeClr val="accent2"/>
                </a:solidFill>
              </a:defRPr>
            </a:lvl1pPr>
          </a:lstStyle>
          <a:p>
            <a:r>
              <a:rPr lang="en-GB" noProof="0" dirty="0"/>
              <a:t>Alternative subtitle page</a:t>
            </a:r>
          </a:p>
        </p:txBody>
      </p:sp>
      <p:grpSp>
        <p:nvGrpSpPr>
          <p:cNvPr id="6" name="Group 100"/>
          <p:cNvGrpSpPr>
            <a:grpSpLocks noChangeAspect="1"/>
          </p:cNvGrpSpPr>
          <p:nvPr userDrawn="1"/>
        </p:nvGrpSpPr>
        <p:grpSpPr bwMode="auto">
          <a:xfrm>
            <a:off x="319087" y="2953941"/>
            <a:ext cx="950119" cy="950119"/>
            <a:chOff x="3360" y="1680"/>
            <a:chExt cx="962" cy="962"/>
          </a:xfrm>
        </p:grpSpPr>
        <p:sp>
          <p:nvSpPr>
            <p:cNvPr id="7" name="Rectangle 101"/>
            <p:cNvSpPr>
              <a:spLocks noChangeArrowheads="1"/>
            </p:cNvSpPr>
            <p:nvPr/>
          </p:nvSpPr>
          <p:spPr bwMode="auto">
            <a:xfrm>
              <a:off x="3360" y="1680"/>
              <a:ext cx="962" cy="9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8" name="Rectangle 102"/>
            <p:cNvSpPr>
              <a:spLocks noChangeArrowheads="1"/>
            </p:cNvSpPr>
            <p:nvPr/>
          </p:nvSpPr>
          <p:spPr bwMode="auto">
            <a:xfrm>
              <a:off x="3390" y="2311"/>
              <a:ext cx="902" cy="30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9" name="Rectangle 103"/>
            <p:cNvSpPr>
              <a:spLocks noChangeArrowheads="1"/>
            </p:cNvSpPr>
            <p:nvPr/>
          </p:nvSpPr>
          <p:spPr bwMode="auto">
            <a:xfrm>
              <a:off x="3390" y="1710"/>
              <a:ext cx="902" cy="60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0" name="Freeform 104"/>
            <p:cNvSpPr>
              <a:spLocks/>
            </p:cNvSpPr>
            <p:nvPr/>
          </p:nvSpPr>
          <p:spPr bwMode="auto">
            <a:xfrm>
              <a:off x="3685" y="2474"/>
              <a:ext cx="52" cy="74"/>
            </a:xfrm>
            <a:custGeom>
              <a:avLst/>
              <a:gdLst>
                <a:gd name="T0" fmla="*/ 17 w 29"/>
                <a:gd name="T1" fmla="*/ 42 h 42"/>
                <a:gd name="T2" fmla="*/ 12 w 29"/>
                <a:gd name="T3" fmla="*/ 42 h 42"/>
                <a:gd name="T4" fmla="*/ 0 w 29"/>
                <a:gd name="T5" fmla="*/ 0 h 42"/>
                <a:gd name="T6" fmla="*/ 6 w 29"/>
                <a:gd name="T7" fmla="*/ 0 h 42"/>
                <a:gd name="T8" fmla="*/ 13 w 29"/>
                <a:gd name="T9" fmla="*/ 30 h 42"/>
                <a:gd name="T10" fmla="*/ 15 w 29"/>
                <a:gd name="T11" fmla="*/ 35 h 42"/>
                <a:gd name="T12" fmla="*/ 15 w 29"/>
                <a:gd name="T13" fmla="*/ 35 h 42"/>
                <a:gd name="T14" fmla="*/ 16 w 29"/>
                <a:gd name="T15" fmla="*/ 30 h 42"/>
                <a:gd name="T16" fmla="*/ 24 w 29"/>
                <a:gd name="T17" fmla="*/ 0 h 42"/>
                <a:gd name="T18" fmla="*/ 29 w 29"/>
                <a:gd name="T19" fmla="*/ 0 h 42"/>
                <a:gd name="T20" fmla="*/ 17 w 29"/>
                <a:gd name="T21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" h="42">
                  <a:moveTo>
                    <a:pt x="17" y="42"/>
                  </a:moveTo>
                  <a:cubicBezTo>
                    <a:pt x="12" y="42"/>
                    <a:pt x="12" y="42"/>
                    <a:pt x="12" y="4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2"/>
                    <a:pt x="15" y="35"/>
                    <a:pt x="15" y="35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5"/>
                    <a:pt x="15" y="32"/>
                    <a:pt x="16" y="3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17" y="42"/>
                    <a:pt x="17" y="42"/>
                    <a:pt x="17" y="4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1" name="Freeform 105"/>
            <p:cNvSpPr>
              <a:spLocks noEditPoints="1"/>
            </p:cNvSpPr>
            <p:nvPr/>
          </p:nvSpPr>
          <p:spPr bwMode="auto">
            <a:xfrm>
              <a:off x="3745" y="2469"/>
              <a:ext cx="13" cy="79"/>
            </a:xfrm>
            <a:custGeom>
              <a:avLst/>
              <a:gdLst>
                <a:gd name="T0" fmla="*/ 3 w 7"/>
                <a:gd name="T1" fmla="*/ 6 h 45"/>
                <a:gd name="T2" fmla="*/ 0 w 7"/>
                <a:gd name="T3" fmla="*/ 3 h 45"/>
                <a:gd name="T4" fmla="*/ 3 w 7"/>
                <a:gd name="T5" fmla="*/ 0 h 45"/>
                <a:gd name="T6" fmla="*/ 7 w 7"/>
                <a:gd name="T7" fmla="*/ 3 h 45"/>
                <a:gd name="T8" fmla="*/ 3 w 7"/>
                <a:gd name="T9" fmla="*/ 6 h 45"/>
                <a:gd name="T10" fmla="*/ 1 w 7"/>
                <a:gd name="T11" fmla="*/ 12 h 45"/>
                <a:gd name="T12" fmla="*/ 6 w 7"/>
                <a:gd name="T13" fmla="*/ 12 h 45"/>
                <a:gd name="T14" fmla="*/ 6 w 7"/>
                <a:gd name="T15" fmla="*/ 45 h 45"/>
                <a:gd name="T16" fmla="*/ 1 w 7"/>
                <a:gd name="T17" fmla="*/ 45 h 45"/>
                <a:gd name="T18" fmla="*/ 1 w 7"/>
                <a:gd name="T19" fmla="*/ 1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45">
                  <a:moveTo>
                    <a:pt x="3" y="6"/>
                  </a:moveTo>
                  <a:cubicBezTo>
                    <a:pt x="2" y="6"/>
                    <a:pt x="0" y="5"/>
                    <a:pt x="0" y="3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5" y="0"/>
                    <a:pt x="7" y="2"/>
                    <a:pt x="7" y="3"/>
                  </a:cubicBezTo>
                  <a:cubicBezTo>
                    <a:pt x="7" y="5"/>
                    <a:pt x="5" y="6"/>
                    <a:pt x="3" y="6"/>
                  </a:cubicBezTo>
                  <a:moveTo>
                    <a:pt x="1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1" y="45"/>
                    <a:pt x="1" y="45"/>
                    <a:pt x="1" y="45"/>
                  </a:cubicBezTo>
                  <a:lnTo>
                    <a:pt x="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2" name="Freeform 106"/>
            <p:cNvSpPr>
              <a:spLocks/>
            </p:cNvSpPr>
            <p:nvPr/>
          </p:nvSpPr>
          <p:spPr bwMode="auto">
            <a:xfrm>
              <a:off x="3768" y="2490"/>
              <a:ext cx="34" cy="58"/>
            </a:xfrm>
            <a:custGeom>
              <a:avLst/>
              <a:gdLst>
                <a:gd name="T0" fmla="*/ 8 w 19"/>
                <a:gd name="T1" fmla="*/ 33 h 33"/>
                <a:gd name="T2" fmla="*/ 0 w 19"/>
                <a:gd name="T3" fmla="*/ 31 h 33"/>
                <a:gd name="T4" fmla="*/ 1 w 19"/>
                <a:gd name="T5" fmla="*/ 28 h 33"/>
                <a:gd name="T6" fmla="*/ 8 w 19"/>
                <a:gd name="T7" fmla="*/ 29 h 33"/>
                <a:gd name="T8" fmla="*/ 14 w 19"/>
                <a:gd name="T9" fmla="*/ 24 h 33"/>
                <a:gd name="T10" fmla="*/ 8 w 19"/>
                <a:gd name="T11" fmla="*/ 18 h 33"/>
                <a:gd name="T12" fmla="*/ 1 w 19"/>
                <a:gd name="T13" fmla="*/ 9 h 33"/>
                <a:gd name="T14" fmla="*/ 10 w 19"/>
                <a:gd name="T15" fmla="*/ 0 h 33"/>
                <a:gd name="T16" fmla="*/ 18 w 19"/>
                <a:gd name="T17" fmla="*/ 2 h 33"/>
                <a:gd name="T18" fmla="*/ 17 w 19"/>
                <a:gd name="T19" fmla="*/ 5 h 33"/>
                <a:gd name="T20" fmla="*/ 11 w 19"/>
                <a:gd name="T21" fmla="*/ 3 h 33"/>
                <a:gd name="T22" fmla="*/ 6 w 19"/>
                <a:gd name="T23" fmla="*/ 8 h 33"/>
                <a:gd name="T24" fmla="*/ 11 w 19"/>
                <a:gd name="T25" fmla="*/ 14 h 33"/>
                <a:gd name="T26" fmla="*/ 19 w 19"/>
                <a:gd name="T27" fmla="*/ 24 h 33"/>
                <a:gd name="T28" fmla="*/ 8 w 19"/>
                <a:gd name="T2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" h="33">
                  <a:moveTo>
                    <a:pt x="8" y="33"/>
                  </a:moveTo>
                  <a:cubicBezTo>
                    <a:pt x="5" y="33"/>
                    <a:pt x="2" y="32"/>
                    <a:pt x="0" y="31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3" y="29"/>
                    <a:pt x="5" y="29"/>
                    <a:pt x="8" y="29"/>
                  </a:cubicBezTo>
                  <a:cubicBezTo>
                    <a:pt x="11" y="29"/>
                    <a:pt x="14" y="27"/>
                    <a:pt x="14" y="24"/>
                  </a:cubicBezTo>
                  <a:cubicBezTo>
                    <a:pt x="14" y="21"/>
                    <a:pt x="12" y="19"/>
                    <a:pt x="8" y="18"/>
                  </a:cubicBezTo>
                  <a:cubicBezTo>
                    <a:pt x="2" y="15"/>
                    <a:pt x="1" y="12"/>
                    <a:pt x="1" y="9"/>
                  </a:cubicBezTo>
                  <a:cubicBezTo>
                    <a:pt x="1" y="4"/>
                    <a:pt x="5" y="0"/>
                    <a:pt x="10" y="0"/>
                  </a:cubicBezTo>
                  <a:cubicBezTo>
                    <a:pt x="14" y="0"/>
                    <a:pt x="16" y="1"/>
                    <a:pt x="18" y="2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6" y="4"/>
                    <a:pt x="14" y="3"/>
                    <a:pt x="11" y="3"/>
                  </a:cubicBezTo>
                  <a:cubicBezTo>
                    <a:pt x="8" y="3"/>
                    <a:pt x="6" y="6"/>
                    <a:pt x="6" y="8"/>
                  </a:cubicBezTo>
                  <a:cubicBezTo>
                    <a:pt x="6" y="12"/>
                    <a:pt x="8" y="13"/>
                    <a:pt x="11" y="14"/>
                  </a:cubicBezTo>
                  <a:cubicBezTo>
                    <a:pt x="18" y="17"/>
                    <a:pt x="19" y="20"/>
                    <a:pt x="19" y="24"/>
                  </a:cubicBezTo>
                  <a:cubicBezTo>
                    <a:pt x="19" y="29"/>
                    <a:pt x="15" y="33"/>
                    <a:pt x="8" y="3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3" name="Freeform 107"/>
            <p:cNvSpPr>
              <a:spLocks noEditPoints="1"/>
            </p:cNvSpPr>
            <p:nvPr/>
          </p:nvSpPr>
          <p:spPr bwMode="auto">
            <a:xfrm>
              <a:off x="3814" y="2469"/>
              <a:ext cx="11" cy="79"/>
            </a:xfrm>
            <a:custGeom>
              <a:avLst/>
              <a:gdLst>
                <a:gd name="T0" fmla="*/ 3 w 6"/>
                <a:gd name="T1" fmla="*/ 6 h 45"/>
                <a:gd name="T2" fmla="*/ 0 w 6"/>
                <a:gd name="T3" fmla="*/ 3 h 45"/>
                <a:gd name="T4" fmla="*/ 3 w 6"/>
                <a:gd name="T5" fmla="*/ 0 h 45"/>
                <a:gd name="T6" fmla="*/ 6 w 6"/>
                <a:gd name="T7" fmla="*/ 3 h 45"/>
                <a:gd name="T8" fmla="*/ 3 w 6"/>
                <a:gd name="T9" fmla="*/ 6 h 45"/>
                <a:gd name="T10" fmla="*/ 1 w 6"/>
                <a:gd name="T11" fmla="*/ 12 h 45"/>
                <a:gd name="T12" fmla="*/ 6 w 6"/>
                <a:gd name="T13" fmla="*/ 12 h 45"/>
                <a:gd name="T14" fmla="*/ 6 w 6"/>
                <a:gd name="T15" fmla="*/ 45 h 45"/>
                <a:gd name="T16" fmla="*/ 1 w 6"/>
                <a:gd name="T17" fmla="*/ 45 h 45"/>
                <a:gd name="T18" fmla="*/ 1 w 6"/>
                <a:gd name="T19" fmla="*/ 1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45">
                  <a:moveTo>
                    <a:pt x="3" y="6"/>
                  </a:moveTo>
                  <a:cubicBezTo>
                    <a:pt x="1" y="6"/>
                    <a:pt x="0" y="5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6" y="2"/>
                    <a:pt x="6" y="3"/>
                  </a:cubicBezTo>
                  <a:cubicBezTo>
                    <a:pt x="6" y="5"/>
                    <a:pt x="5" y="6"/>
                    <a:pt x="3" y="6"/>
                  </a:cubicBezTo>
                  <a:moveTo>
                    <a:pt x="1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1" y="45"/>
                    <a:pt x="1" y="45"/>
                    <a:pt x="1" y="45"/>
                  </a:cubicBezTo>
                  <a:lnTo>
                    <a:pt x="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4" name="Freeform 108"/>
            <p:cNvSpPr>
              <a:spLocks noEditPoints="1"/>
            </p:cNvSpPr>
            <p:nvPr/>
          </p:nvSpPr>
          <p:spPr bwMode="auto">
            <a:xfrm>
              <a:off x="3841" y="2465"/>
              <a:ext cx="42" cy="83"/>
            </a:xfrm>
            <a:custGeom>
              <a:avLst/>
              <a:gdLst>
                <a:gd name="T0" fmla="*/ 9 w 24"/>
                <a:gd name="T1" fmla="*/ 47 h 47"/>
                <a:gd name="T2" fmla="*/ 0 w 24"/>
                <a:gd name="T3" fmla="*/ 45 h 47"/>
                <a:gd name="T4" fmla="*/ 0 w 24"/>
                <a:gd name="T5" fmla="*/ 0 h 47"/>
                <a:gd name="T6" fmla="*/ 5 w 24"/>
                <a:gd name="T7" fmla="*/ 0 h 47"/>
                <a:gd name="T8" fmla="*/ 5 w 24"/>
                <a:gd name="T9" fmla="*/ 16 h 47"/>
                <a:gd name="T10" fmla="*/ 11 w 24"/>
                <a:gd name="T11" fmla="*/ 14 h 47"/>
                <a:gd name="T12" fmla="*/ 24 w 24"/>
                <a:gd name="T13" fmla="*/ 30 h 47"/>
                <a:gd name="T14" fmla="*/ 9 w 24"/>
                <a:gd name="T15" fmla="*/ 47 h 47"/>
                <a:gd name="T16" fmla="*/ 10 w 24"/>
                <a:gd name="T17" fmla="*/ 17 h 47"/>
                <a:gd name="T18" fmla="*/ 5 w 24"/>
                <a:gd name="T19" fmla="*/ 18 h 47"/>
                <a:gd name="T20" fmla="*/ 5 w 24"/>
                <a:gd name="T21" fmla="*/ 43 h 47"/>
                <a:gd name="T22" fmla="*/ 9 w 24"/>
                <a:gd name="T23" fmla="*/ 44 h 47"/>
                <a:gd name="T24" fmla="*/ 19 w 24"/>
                <a:gd name="T25" fmla="*/ 30 h 47"/>
                <a:gd name="T26" fmla="*/ 10 w 24"/>
                <a:gd name="T27" fmla="*/ 1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" h="47">
                  <a:moveTo>
                    <a:pt x="9" y="47"/>
                  </a:moveTo>
                  <a:cubicBezTo>
                    <a:pt x="5" y="47"/>
                    <a:pt x="2" y="46"/>
                    <a:pt x="0" y="4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6" y="15"/>
                    <a:pt x="8" y="14"/>
                    <a:pt x="11" y="14"/>
                  </a:cubicBezTo>
                  <a:cubicBezTo>
                    <a:pt x="19" y="14"/>
                    <a:pt x="24" y="20"/>
                    <a:pt x="24" y="30"/>
                  </a:cubicBezTo>
                  <a:cubicBezTo>
                    <a:pt x="24" y="40"/>
                    <a:pt x="19" y="47"/>
                    <a:pt x="9" y="47"/>
                  </a:cubicBezTo>
                  <a:moveTo>
                    <a:pt x="10" y="17"/>
                  </a:moveTo>
                  <a:cubicBezTo>
                    <a:pt x="8" y="17"/>
                    <a:pt x="6" y="18"/>
                    <a:pt x="5" y="18"/>
                  </a:cubicBezTo>
                  <a:cubicBezTo>
                    <a:pt x="5" y="43"/>
                    <a:pt x="5" y="43"/>
                    <a:pt x="5" y="43"/>
                  </a:cubicBezTo>
                  <a:cubicBezTo>
                    <a:pt x="6" y="44"/>
                    <a:pt x="8" y="44"/>
                    <a:pt x="9" y="44"/>
                  </a:cubicBezTo>
                  <a:cubicBezTo>
                    <a:pt x="16" y="44"/>
                    <a:pt x="19" y="38"/>
                    <a:pt x="19" y="30"/>
                  </a:cubicBezTo>
                  <a:cubicBezTo>
                    <a:pt x="19" y="23"/>
                    <a:pt x="16" y="17"/>
                    <a:pt x="10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5" name="Rectangle 109"/>
            <p:cNvSpPr>
              <a:spLocks noChangeArrowheads="1"/>
            </p:cNvSpPr>
            <p:nvPr/>
          </p:nvSpPr>
          <p:spPr bwMode="auto">
            <a:xfrm>
              <a:off x="3897" y="2465"/>
              <a:ext cx="9" cy="8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6" name="Freeform 110"/>
            <p:cNvSpPr>
              <a:spLocks/>
            </p:cNvSpPr>
            <p:nvPr/>
          </p:nvSpPr>
          <p:spPr bwMode="auto">
            <a:xfrm>
              <a:off x="3917" y="2490"/>
              <a:ext cx="46" cy="81"/>
            </a:xfrm>
            <a:custGeom>
              <a:avLst/>
              <a:gdLst>
                <a:gd name="T0" fmla="*/ 11 w 26"/>
                <a:gd name="T1" fmla="*/ 46 h 46"/>
                <a:gd name="T2" fmla="*/ 6 w 26"/>
                <a:gd name="T3" fmla="*/ 46 h 46"/>
                <a:gd name="T4" fmla="*/ 11 w 26"/>
                <a:gd name="T5" fmla="*/ 33 h 46"/>
                <a:gd name="T6" fmla="*/ 0 w 26"/>
                <a:gd name="T7" fmla="*/ 0 h 46"/>
                <a:gd name="T8" fmla="*/ 6 w 26"/>
                <a:gd name="T9" fmla="*/ 0 h 46"/>
                <a:gd name="T10" fmla="*/ 13 w 26"/>
                <a:gd name="T11" fmla="*/ 24 h 46"/>
                <a:gd name="T12" fmla="*/ 13 w 26"/>
                <a:gd name="T13" fmla="*/ 28 h 46"/>
                <a:gd name="T14" fmla="*/ 14 w 26"/>
                <a:gd name="T15" fmla="*/ 28 h 46"/>
                <a:gd name="T16" fmla="*/ 14 w 26"/>
                <a:gd name="T17" fmla="*/ 24 h 46"/>
                <a:gd name="T18" fmla="*/ 21 w 26"/>
                <a:gd name="T19" fmla="*/ 0 h 46"/>
                <a:gd name="T20" fmla="*/ 26 w 26"/>
                <a:gd name="T21" fmla="*/ 0 h 46"/>
                <a:gd name="T22" fmla="*/ 11 w 26"/>
                <a:gd name="T2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" h="46">
                  <a:moveTo>
                    <a:pt x="11" y="46"/>
                  </a:moveTo>
                  <a:cubicBezTo>
                    <a:pt x="6" y="46"/>
                    <a:pt x="6" y="46"/>
                    <a:pt x="6" y="46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6"/>
                    <a:pt x="13" y="28"/>
                    <a:pt x="13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28"/>
                    <a:pt x="14" y="26"/>
                    <a:pt x="14" y="24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1" y="46"/>
                    <a:pt x="11" y="46"/>
                    <a:pt x="11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7" name="Freeform 111"/>
            <p:cNvSpPr>
              <a:spLocks/>
            </p:cNvSpPr>
            <p:nvPr/>
          </p:nvSpPr>
          <p:spPr bwMode="auto">
            <a:xfrm>
              <a:off x="3998" y="2490"/>
              <a:ext cx="46" cy="81"/>
            </a:xfrm>
            <a:custGeom>
              <a:avLst/>
              <a:gdLst>
                <a:gd name="T0" fmla="*/ 11 w 26"/>
                <a:gd name="T1" fmla="*/ 46 h 46"/>
                <a:gd name="T2" fmla="*/ 6 w 26"/>
                <a:gd name="T3" fmla="*/ 46 h 46"/>
                <a:gd name="T4" fmla="*/ 11 w 26"/>
                <a:gd name="T5" fmla="*/ 33 h 46"/>
                <a:gd name="T6" fmla="*/ 0 w 26"/>
                <a:gd name="T7" fmla="*/ 0 h 46"/>
                <a:gd name="T8" fmla="*/ 6 w 26"/>
                <a:gd name="T9" fmla="*/ 0 h 46"/>
                <a:gd name="T10" fmla="*/ 12 w 26"/>
                <a:gd name="T11" fmla="*/ 24 h 46"/>
                <a:gd name="T12" fmla="*/ 13 w 26"/>
                <a:gd name="T13" fmla="*/ 28 h 46"/>
                <a:gd name="T14" fmla="*/ 13 w 26"/>
                <a:gd name="T15" fmla="*/ 28 h 46"/>
                <a:gd name="T16" fmla="*/ 14 w 26"/>
                <a:gd name="T17" fmla="*/ 24 h 46"/>
                <a:gd name="T18" fmla="*/ 21 w 26"/>
                <a:gd name="T19" fmla="*/ 0 h 46"/>
                <a:gd name="T20" fmla="*/ 26 w 26"/>
                <a:gd name="T21" fmla="*/ 0 h 46"/>
                <a:gd name="T22" fmla="*/ 11 w 26"/>
                <a:gd name="T2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" h="46">
                  <a:moveTo>
                    <a:pt x="11" y="46"/>
                  </a:moveTo>
                  <a:cubicBezTo>
                    <a:pt x="6" y="46"/>
                    <a:pt x="6" y="46"/>
                    <a:pt x="6" y="46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3" y="26"/>
                    <a:pt x="13" y="28"/>
                    <a:pt x="13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8"/>
                    <a:pt x="14" y="26"/>
                    <a:pt x="14" y="24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1" y="46"/>
                    <a:pt x="11" y="46"/>
                    <a:pt x="11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8" name="Freeform 112"/>
            <p:cNvSpPr>
              <a:spLocks noEditPoints="1"/>
            </p:cNvSpPr>
            <p:nvPr/>
          </p:nvSpPr>
          <p:spPr bwMode="auto">
            <a:xfrm>
              <a:off x="4051" y="2490"/>
              <a:ext cx="44" cy="58"/>
            </a:xfrm>
            <a:custGeom>
              <a:avLst/>
              <a:gdLst>
                <a:gd name="T0" fmla="*/ 13 w 25"/>
                <a:gd name="T1" fmla="*/ 33 h 33"/>
                <a:gd name="T2" fmla="*/ 0 w 25"/>
                <a:gd name="T3" fmla="*/ 17 h 33"/>
                <a:gd name="T4" fmla="*/ 13 w 25"/>
                <a:gd name="T5" fmla="*/ 0 h 33"/>
                <a:gd name="T6" fmla="*/ 25 w 25"/>
                <a:gd name="T7" fmla="*/ 17 h 33"/>
                <a:gd name="T8" fmla="*/ 13 w 25"/>
                <a:gd name="T9" fmla="*/ 33 h 33"/>
                <a:gd name="T10" fmla="*/ 13 w 25"/>
                <a:gd name="T11" fmla="*/ 3 h 33"/>
                <a:gd name="T12" fmla="*/ 5 w 25"/>
                <a:gd name="T13" fmla="*/ 17 h 33"/>
                <a:gd name="T14" fmla="*/ 13 w 25"/>
                <a:gd name="T15" fmla="*/ 30 h 33"/>
                <a:gd name="T16" fmla="*/ 20 w 25"/>
                <a:gd name="T17" fmla="*/ 17 h 33"/>
                <a:gd name="T18" fmla="*/ 13 w 25"/>
                <a:gd name="T1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33">
                  <a:moveTo>
                    <a:pt x="13" y="33"/>
                  </a:moveTo>
                  <a:cubicBezTo>
                    <a:pt x="4" y="33"/>
                    <a:pt x="0" y="26"/>
                    <a:pt x="0" y="17"/>
                  </a:cubicBezTo>
                  <a:cubicBezTo>
                    <a:pt x="0" y="7"/>
                    <a:pt x="4" y="0"/>
                    <a:pt x="13" y="0"/>
                  </a:cubicBezTo>
                  <a:cubicBezTo>
                    <a:pt x="22" y="0"/>
                    <a:pt x="25" y="7"/>
                    <a:pt x="25" y="17"/>
                  </a:cubicBezTo>
                  <a:cubicBezTo>
                    <a:pt x="25" y="26"/>
                    <a:pt x="21" y="33"/>
                    <a:pt x="13" y="33"/>
                  </a:cubicBezTo>
                  <a:moveTo>
                    <a:pt x="13" y="3"/>
                  </a:moveTo>
                  <a:cubicBezTo>
                    <a:pt x="7" y="3"/>
                    <a:pt x="5" y="10"/>
                    <a:pt x="5" y="17"/>
                  </a:cubicBezTo>
                  <a:cubicBezTo>
                    <a:pt x="5" y="23"/>
                    <a:pt x="7" y="30"/>
                    <a:pt x="13" y="30"/>
                  </a:cubicBezTo>
                  <a:cubicBezTo>
                    <a:pt x="19" y="30"/>
                    <a:pt x="20" y="23"/>
                    <a:pt x="20" y="17"/>
                  </a:cubicBezTo>
                  <a:cubicBezTo>
                    <a:pt x="20" y="10"/>
                    <a:pt x="19" y="3"/>
                    <a:pt x="13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9" name="Freeform 113"/>
            <p:cNvSpPr>
              <a:spLocks/>
            </p:cNvSpPr>
            <p:nvPr/>
          </p:nvSpPr>
          <p:spPr bwMode="auto">
            <a:xfrm>
              <a:off x="4110" y="2490"/>
              <a:ext cx="39" cy="58"/>
            </a:xfrm>
            <a:custGeom>
              <a:avLst/>
              <a:gdLst>
                <a:gd name="T0" fmla="*/ 11 w 22"/>
                <a:gd name="T1" fmla="*/ 33 h 33"/>
                <a:gd name="T2" fmla="*/ 0 w 22"/>
                <a:gd name="T3" fmla="*/ 23 h 33"/>
                <a:gd name="T4" fmla="*/ 0 w 22"/>
                <a:gd name="T5" fmla="*/ 0 h 33"/>
                <a:gd name="T6" fmla="*/ 5 w 22"/>
                <a:gd name="T7" fmla="*/ 0 h 33"/>
                <a:gd name="T8" fmla="*/ 5 w 22"/>
                <a:gd name="T9" fmla="*/ 23 h 33"/>
                <a:gd name="T10" fmla="*/ 11 w 22"/>
                <a:gd name="T11" fmla="*/ 30 h 33"/>
                <a:gd name="T12" fmla="*/ 17 w 22"/>
                <a:gd name="T13" fmla="*/ 28 h 33"/>
                <a:gd name="T14" fmla="*/ 17 w 22"/>
                <a:gd name="T15" fmla="*/ 0 h 33"/>
                <a:gd name="T16" fmla="*/ 22 w 22"/>
                <a:gd name="T17" fmla="*/ 0 h 33"/>
                <a:gd name="T18" fmla="*/ 22 w 22"/>
                <a:gd name="T19" fmla="*/ 31 h 33"/>
                <a:gd name="T20" fmla="*/ 11 w 22"/>
                <a:gd name="T21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33">
                  <a:moveTo>
                    <a:pt x="11" y="33"/>
                  </a:moveTo>
                  <a:cubicBezTo>
                    <a:pt x="3" y="33"/>
                    <a:pt x="0" y="29"/>
                    <a:pt x="0" y="2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7"/>
                    <a:pt x="7" y="30"/>
                    <a:pt x="11" y="30"/>
                  </a:cubicBezTo>
                  <a:cubicBezTo>
                    <a:pt x="14" y="30"/>
                    <a:pt x="16" y="29"/>
                    <a:pt x="17" y="28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0" y="32"/>
                    <a:pt x="16" y="33"/>
                    <a:pt x="11" y="3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20" name="Freeform 114"/>
            <p:cNvSpPr>
              <a:spLocks/>
            </p:cNvSpPr>
            <p:nvPr/>
          </p:nvSpPr>
          <p:spPr bwMode="auto">
            <a:xfrm>
              <a:off x="4164" y="2490"/>
              <a:ext cx="25" cy="58"/>
            </a:xfrm>
            <a:custGeom>
              <a:avLst/>
              <a:gdLst>
                <a:gd name="T0" fmla="*/ 13 w 14"/>
                <a:gd name="T1" fmla="*/ 4 h 33"/>
                <a:gd name="T2" fmla="*/ 5 w 14"/>
                <a:gd name="T3" fmla="*/ 5 h 33"/>
                <a:gd name="T4" fmla="*/ 5 w 14"/>
                <a:gd name="T5" fmla="*/ 33 h 33"/>
                <a:gd name="T6" fmla="*/ 0 w 14"/>
                <a:gd name="T7" fmla="*/ 33 h 33"/>
                <a:gd name="T8" fmla="*/ 0 w 14"/>
                <a:gd name="T9" fmla="*/ 2 h 33"/>
                <a:gd name="T10" fmla="*/ 14 w 14"/>
                <a:gd name="T11" fmla="*/ 0 h 33"/>
                <a:gd name="T12" fmla="*/ 13 w 14"/>
                <a:gd name="T13" fmla="*/ 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3">
                  <a:moveTo>
                    <a:pt x="13" y="4"/>
                  </a:moveTo>
                  <a:cubicBezTo>
                    <a:pt x="10" y="3"/>
                    <a:pt x="7" y="3"/>
                    <a:pt x="5" y="5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1"/>
                    <a:pt x="6" y="0"/>
                    <a:pt x="14" y="0"/>
                  </a:cubicBezTo>
                  <a:cubicBezTo>
                    <a:pt x="13" y="4"/>
                    <a:pt x="13" y="4"/>
                    <a:pt x="13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21" name="Freeform 115"/>
            <p:cNvSpPr>
              <a:spLocks/>
            </p:cNvSpPr>
            <p:nvPr/>
          </p:nvSpPr>
          <p:spPr bwMode="auto">
            <a:xfrm>
              <a:off x="4194" y="2490"/>
              <a:ext cx="34" cy="58"/>
            </a:xfrm>
            <a:custGeom>
              <a:avLst/>
              <a:gdLst>
                <a:gd name="T0" fmla="*/ 9 w 19"/>
                <a:gd name="T1" fmla="*/ 33 h 33"/>
                <a:gd name="T2" fmla="*/ 0 w 19"/>
                <a:gd name="T3" fmla="*/ 31 h 33"/>
                <a:gd name="T4" fmla="*/ 2 w 19"/>
                <a:gd name="T5" fmla="*/ 28 h 33"/>
                <a:gd name="T6" fmla="*/ 8 w 19"/>
                <a:gd name="T7" fmla="*/ 29 h 33"/>
                <a:gd name="T8" fmla="*/ 14 w 19"/>
                <a:gd name="T9" fmla="*/ 24 h 33"/>
                <a:gd name="T10" fmla="*/ 9 w 19"/>
                <a:gd name="T11" fmla="*/ 18 h 33"/>
                <a:gd name="T12" fmla="*/ 1 w 19"/>
                <a:gd name="T13" fmla="*/ 9 h 33"/>
                <a:gd name="T14" fmla="*/ 11 w 19"/>
                <a:gd name="T15" fmla="*/ 0 h 33"/>
                <a:gd name="T16" fmla="*/ 18 w 19"/>
                <a:gd name="T17" fmla="*/ 2 h 33"/>
                <a:gd name="T18" fmla="*/ 17 w 19"/>
                <a:gd name="T19" fmla="*/ 5 h 33"/>
                <a:gd name="T20" fmla="*/ 12 w 19"/>
                <a:gd name="T21" fmla="*/ 3 h 33"/>
                <a:gd name="T22" fmla="*/ 6 w 19"/>
                <a:gd name="T23" fmla="*/ 8 h 33"/>
                <a:gd name="T24" fmla="*/ 12 w 19"/>
                <a:gd name="T25" fmla="*/ 14 h 33"/>
                <a:gd name="T26" fmla="*/ 19 w 19"/>
                <a:gd name="T27" fmla="*/ 24 h 33"/>
                <a:gd name="T28" fmla="*/ 9 w 19"/>
                <a:gd name="T2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" h="33">
                  <a:moveTo>
                    <a:pt x="9" y="33"/>
                  </a:moveTo>
                  <a:cubicBezTo>
                    <a:pt x="5" y="33"/>
                    <a:pt x="2" y="32"/>
                    <a:pt x="0" y="31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3" y="29"/>
                    <a:pt x="5" y="29"/>
                    <a:pt x="8" y="29"/>
                  </a:cubicBezTo>
                  <a:cubicBezTo>
                    <a:pt x="12" y="29"/>
                    <a:pt x="14" y="27"/>
                    <a:pt x="14" y="24"/>
                  </a:cubicBezTo>
                  <a:cubicBezTo>
                    <a:pt x="14" y="21"/>
                    <a:pt x="12" y="19"/>
                    <a:pt x="9" y="18"/>
                  </a:cubicBezTo>
                  <a:cubicBezTo>
                    <a:pt x="2" y="15"/>
                    <a:pt x="1" y="12"/>
                    <a:pt x="1" y="9"/>
                  </a:cubicBezTo>
                  <a:cubicBezTo>
                    <a:pt x="1" y="4"/>
                    <a:pt x="5" y="0"/>
                    <a:pt x="11" y="0"/>
                  </a:cubicBezTo>
                  <a:cubicBezTo>
                    <a:pt x="14" y="0"/>
                    <a:pt x="17" y="1"/>
                    <a:pt x="18" y="2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6" y="4"/>
                    <a:pt x="14" y="3"/>
                    <a:pt x="12" y="3"/>
                  </a:cubicBezTo>
                  <a:cubicBezTo>
                    <a:pt x="8" y="3"/>
                    <a:pt x="6" y="6"/>
                    <a:pt x="6" y="8"/>
                  </a:cubicBezTo>
                  <a:cubicBezTo>
                    <a:pt x="6" y="12"/>
                    <a:pt x="8" y="13"/>
                    <a:pt x="12" y="14"/>
                  </a:cubicBezTo>
                  <a:cubicBezTo>
                    <a:pt x="18" y="17"/>
                    <a:pt x="19" y="20"/>
                    <a:pt x="19" y="24"/>
                  </a:cubicBezTo>
                  <a:cubicBezTo>
                    <a:pt x="19" y="29"/>
                    <a:pt x="15" y="33"/>
                    <a:pt x="9" y="3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22" name="Freeform 116"/>
            <p:cNvSpPr>
              <a:spLocks noEditPoints="1"/>
            </p:cNvSpPr>
            <p:nvPr/>
          </p:nvSpPr>
          <p:spPr bwMode="auto">
            <a:xfrm>
              <a:off x="3471" y="1791"/>
              <a:ext cx="122" cy="149"/>
            </a:xfrm>
            <a:custGeom>
              <a:avLst/>
              <a:gdLst>
                <a:gd name="T0" fmla="*/ 61 w 69"/>
                <a:gd name="T1" fmla="*/ 41 h 84"/>
                <a:gd name="T2" fmla="*/ 69 w 69"/>
                <a:gd name="T3" fmla="*/ 59 h 84"/>
                <a:gd name="T4" fmla="*/ 43 w 69"/>
                <a:gd name="T5" fmla="*/ 84 h 84"/>
                <a:gd name="T6" fmla="*/ 0 w 69"/>
                <a:gd name="T7" fmla="*/ 84 h 84"/>
                <a:gd name="T8" fmla="*/ 0 w 69"/>
                <a:gd name="T9" fmla="*/ 0 h 84"/>
                <a:gd name="T10" fmla="*/ 43 w 69"/>
                <a:gd name="T11" fmla="*/ 0 h 84"/>
                <a:gd name="T12" fmla="*/ 68 w 69"/>
                <a:gd name="T13" fmla="*/ 24 h 84"/>
                <a:gd name="T14" fmla="*/ 61 w 69"/>
                <a:gd name="T15" fmla="*/ 41 h 84"/>
                <a:gd name="T16" fmla="*/ 43 w 69"/>
                <a:gd name="T17" fmla="*/ 34 h 84"/>
                <a:gd name="T18" fmla="*/ 43 w 69"/>
                <a:gd name="T19" fmla="*/ 34 h 84"/>
                <a:gd name="T20" fmla="*/ 53 w 69"/>
                <a:gd name="T21" fmla="*/ 24 h 84"/>
                <a:gd name="T22" fmla="*/ 43 w 69"/>
                <a:gd name="T23" fmla="*/ 15 h 84"/>
                <a:gd name="T24" fmla="*/ 15 w 69"/>
                <a:gd name="T25" fmla="*/ 15 h 84"/>
                <a:gd name="T26" fmla="*/ 15 w 69"/>
                <a:gd name="T27" fmla="*/ 69 h 84"/>
                <a:gd name="T28" fmla="*/ 43 w 69"/>
                <a:gd name="T29" fmla="*/ 69 h 84"/>
                <a:gd name="T30" fmla="*/ 54 w 69"/>
                <a:gd name="T31" fmla="*/ 59 h 84"/>
                <a:gd name="T32" fmla="*/ 43 w 69"/>
                <a:gd name="T33" fmla="*/ 49 h 84"/>
                <a:gd name="T34" fmla="*/ 20 w 69"/>
                <a:gd name="T35" fmla="*/ 49 h 84"/>
                <a:gd name="T36" fmla="*/ 20 w 69"/>
                <a:gd name="T37" fmla="*/ 34 h 84"/>
                <a:gd name="T38" fmla="*/ 43 w 69"/>
                <a:gd name="T39" fmla="*/ 3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9" h="84">
                  <a:moveTo>
                    <a:pt x="61" y="41"/>
                  </a:moveTo>
                  <a:cubicBezTo>
                    <a:pt x="66" y="46"/>
                    <a:pt x="69" y="52"/>
                    <a:pt x="69" y="59"/>
                  </a:cubicBezTo>
                  <a:cubicBezTo>
                    <a:pt x="69" y="73"/>
                    <a:pt x="57" y="84"/>
                    <a:pt x="43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57" y="0"/>
                    <a:pt x="68" y="11"/>
                    <a:pt x="68" y="24"/>
                  </a:cubicBezTo>
                  <a:cubicBezTo>
                    <a:pt x="68" y="31"/>
                    <a:pt x="65" y="37"/>
                    <a:pt x="61" y="41"/>
                  </a:cubicBezTo>
                  <a:moveTo>
                    <a:pt x="43" y="34"/>
                  </a:moveTo>
                  <a:cubicBezTo>
                    <a:pt x="43" y="34"/>
                    <a:pt x="43" y="34"/>
                    <a:pt x="43" y="34"/>
                  </a:cubicBezTo>
                  <a:cubicBezTo>
                    <a:pt x="49" y="34"/>
                    <a:pt x="53" y="30"/>
                    <a:pt x="53" y="24"/>
                  </a:cubicBezTo>
                  <a:cubicBezTo>
                    <a:pt x="53" y="19"/>
                    <a:pt x="49" y="15"/>
                    <a:pt x="43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9" y="69"/>
                    <a:pt x="54" y="65"/>
                    <a:pt x="54" y="59"/>
                  </a:cubicBezTo>
                  <a:cubicBezTo>
                    <a:pt x="54" y="53"/>
                    <a:pt x="49" y="49"/>
                    <a:pt x="43" y="49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0" y="34"/>
                    <a:pt x="20" y="34"/>
                    <a:pt x="20" y="34"/>
                  </a:cubicBezTo>
                  <a:lnTo>
                    <a:pt x="43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23" name="Freeform 117"/>
            <p:cNvSpPr>
              <a:spLocks/>
            </p:cNvSpPr>
            <p:nvPr/>
          </p:nvSpPr>
          <p:spPr bwMode="auto">
            <a:xfrm>
              <a:off x="3768" y="1791"/>
              <a:ext cx="122" cy="149"/>
            </a:xfrm>
            <a:custGeom>
              <a:avLst/>
              <a:gdLst>
                <a:gd name="T0" fmla="*/ 44 w 69"/>
                <a:gd name="T1" fmla="*/ 0 h 84"/>
                <a:gd name="T2" fmla="*/ 44 w 69"/>
                <a:gd name="T3" fmla="*/ 0 h 84"/>
                <a:gd name="T4" fmla="*/ 68 w 69"/>
                <a:gd name="T5" fmla="*/ 24 h 84"/>
                <a:gd name="T6" fmla="*/ 62 w 69"/>
                <a:gd name="T7" fmla="*/ 41 h 84"/>
                <a:gd name="T8" fmla="*/ 69 w 69"/>
                <a:gd name="T9" fmla="*/ 59 h 84"/>
                <a:gd name="T10" fmla="*/ 69 w 69"/>
                <a:gd name="T11" fmla="*/ 84 h 84"/>
                <a:gd name="T12" fmla="*/ 54 w 69"/>
                <a:gd name="T13" fmla="*/ 84 h 84"/>
                <a:gd name="T14" fmla="*/ 54 w 69"/>
                <a:gd name="T15" fmla="*/ 59 h 84"/>
                <a:gd name="T16" fmla="*/ 44 w 69"/>
                <a:gd name="T17" fmla="*/ 49 h 84"/>
                <a:gd name="T18" fmla="*/ 21 w 69"/>
                <a:gd name="T19" fmla="*/ 49 h 84"/>
                <a:gd name="T20" fmla="*/ 21 w 69"/>
                <a:gd name="T21" fmla="*/ 34 h 84"/>
                <a:gd name="T22" fmla="*/ 44 w 69"/>
                <a:gd name="T23" fmla="*/ 34 h 84"/>
                <a:gd name="T24" fmla="*/ 53 w 69"/>
                <a:gd name="T25" fmla="*/ 24 h 84"/>
                <a:gd name="T26" fmla="*/ 44 w 69"/>
                <a:gd name="T27" fmla="*/ 15 h 84"/>
                <a:gd name="T28" fmla="*/ 15 w 69"/>
                <a:gd name="T29" fmla="*/ 15 h 84"/>
                <a:gd name="T30" fmla="*/ 15 w 69"/>
                <a:gd name="T31" fmla="*/ 84 h 84"/>
                <a:gd name="T32" fmla="*/ 0 w 69"/>
                <a:gd name="T33" fmla="*/ 84 h 84"/>
                <a:gd name="T34" fmla="*/ 0 w 69"/>
                <a:gd name="T35" fmla="*/ 0 h 84"/>
                <a:gd name="T36" fmla="*/ 44 w 69"/>
                <a:gd name="T37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9" h="84">
                  <a:moveTo>
                    <a:pt x="44" y="0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58" y="0"/>
                    <a:pt x="68" y="11"/>
                    <a:pt x="68" y="24"/>
                  </a:cubicBezTo>
                  <a:cubicBezTo>
                    <a:pt x="68" y="31"/>
                    <a:pt x="66" y="37"/>
                    <a:pt x="62" y="41"/>
                  </a:cubicBezTo>
                  <a:cubicBezTo>
                    <a:pt x="66" y="46"/>
                    <a:pt x="69" y="52"/>
                    <a:pt x="69" y="59"/>
                  </a:cubicBezTo>
                  <a:cubicBezTo>
                    <a:pt x="69" y="84"/>
                    <a:pt x="69" y="84"/>
                    <a:pt x="69" y="84"/>
                  </a:cubicBezTo>
                  <a:cubicBezTo>
                    <a:pt x="54" y="84"/>
                    <a:pt x="54" y="84"/>
                    <a:pt x="54" y="84"/>
                  </a:cubicBezTo>
                  <a:cubicBezTo>
                    <a:pt x="54" y="59"/>
                    <a:pt x="54" y="59"/>
                    <a:pt x="54" y="59"/>
                  </a:cubicBezTo>
                  <a:cubicBezTo>
                    <a:pt x="54" y="53"/>
                    <a:pt x="50" y="49"/>
                    <a:pt x="44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44" y="34"/>
                    <a:pt x="44" y="34"/>
                    <a:pt x="44" y="34"/>
                  </a:cubicBezTo>
                  <a:cubicBezTo>
                    <a:pt x="49" y="34"/>
                    <a:pt x="53" y="30"/>
                    <a:pt x="53" y="24"/>
                  </a:cubicBezTo>
                  <a:cubicBezTo>
                    <a:pt x="53" y="19"/>
                    <a:pt x="49" y="15"/>
                    <a:pt x="44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84"/>
                    <a:pt x="15" y="84"/>
                    <a:pt x="15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24" name="Freeform 118"/>
            <p:cNvSpPr>
              <a:spLocks/>
            </p:cNvSpPr>
            <p:nvPr/>
          </p:nvSpPr>
          <p:spPr bwMode="auto">
            <a:xfrm>
              <a:off x="3906" y="1791"/>
              <a:ext cx="119" cy="149"/>
            </a:xfrm>
            <a:custGeom>
              <a:avLst/>
              <a:gdLst>
                <a:gd name="T0" fmla="*/ 67 w 67"/>
                <a:gd name="T1" fmla="*/ 0 h 84"/>
                <a:gd name="T2" fmla="*/ 67 w 67"/>
                <a:gd name="T3" fmla="*/ 15 h 84"/>
                <a:gd name="T4" fmla="*/ 42 w 67"/>
                <a:gd name="T5" fmla="*/ 15 h 84"/>
                <a:gd name="T6" fmla="*/ 15 w 67"/>
                <a:gd name="T7" fmla="*/ 42 h 84"/>
                <a:gd name="T8" fmla="*/ 42 w 67"/>
                <a:gd name="T9" fmla="*/ 69 h 84"/>
                <a:gd name="T10" fmla="*/ 67 w 67"/>
                <a:gd name="T11" fmla="*/ 69 h 84"/>
                <a:gd name="T12" fmla="*/ 67 w 67"/>
                <a:gd name="T13" fmla="*/ 84 h 84"/>
                <a:gd name="T14" fmla="*/ 42 w 67"/>
                <a:gd name="T15" fmla="*/ 84 h 84"/>
                <a:gd name="T16" fmla="*/ 0 w 67"/>
                <a:gd name="T17" fmla="*/ 42 h 84"/>
                <a:gd name="T18" fmla="*/ 42 w 67"/>
                <a:gd name="T19" fmla="*/ 0 h 84"/>
                <a:gd name="T20" fmla="*/ 67 w 67"/>
                <a:gd name="T21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84">
                  <a:moveTo>
                    <a:pt x="67" y="0"/>
                  </a:moveTo>
                  <a:cubicBezTo>
                    <a:pt x="67" y="15"/>
                    <a:pt x="67" y="15"/>
                    <a:pt x="67" y="15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27" y="15"/>
                    <a:pt x="15" y="27"/>
                    <a:pt x="15" y="42"/>
                  </a:cubicBezTo>
                  <a:cubicBezTo>
                    <a:pt x="15" y="57"/>
                    <a:pt x="27" y="69"/>
                    <a:pt x="42" y="69"/>
                  </a:cubicBezTo>
                  <a:cubicBezTo>
                    <a:pt x="67" y="69"/>
                    <a:pt x="67" y="69"/>
                    <a:pt x="67" y="69"/>
                  </a:cubicBezTo>
                  <a:cubicBezTo>
                    <a:pt x="67" y="84"/>
                    <a:pt x="67" y="84"/>
                    <a:pt x="67" y="84"/>
                  </a:cubicBezTo>
                  <a:cubicBezTo>
                    <a:pt x="42" y="84"/>
                    <a:pt x="42" y="84"/>
                    <a:pt x="42" y="84"/>
                  </a:cubicBezTo>
                  <a:cubicBezTo>
                    <a:pt x="19" y="84"/>
                    <a:pt x="0" y="65"/>
                    <a:pt x="0" y="42"/>
                  </a:cubicBezTo>
                  <a:cubicBezTo>
                    <a:pt x="0" y="19"/>
                    <a:pt x="19" y="0"/>
                    <a:pt x="42" y="0"/>
                  </a:cubicBezTo>
                  <a:cubicBezTo>
                    <a:pt x="67" y="0"/>
                    <a:pt x="67" y="0"/>
                    <a:pt x="6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25" name="Freeform 119"/>
            <p:cNvSpPr>
              <a:spLocks noEditPoints="1"/>
            </p:cNvSpPr>
            <p:nvPr/>
          </p:nvSpPr>
          <p:spPr bwMode="auto">
            <a:xfrm>
              <a:off x="3996" y="1788"/>
              <a:ext cx="230" cy="155"/>
            </a:xfrm>
            <a:custGeom>
              <a:avLst/>
              <a:gdLst>
                <a:gd name="T0" fmla="*/ 24 w 130"/>
                <a:gd name="T1" fmla="*/ 28 h 88"/>
                <a:gd name="T2" fmla="*/ 65 w 130"/>
                <a:gd name="T3" fmla="*/ 0 h 88"/>
                <a:gd name="T4" fmla="*/ 106 w 130"/>
                <a:gd name="T5" fmla="*/ 28 h 88"/>
                <a:gd name="T6" fmla="*/ 117 w 130"/>
                <a:gd name="T7" fmla="*/ 36 h 88"/>
                <a:gd name="T8" fmla="*/ 130 w 130"/>
                <a:gd name="T9" fmla="*/ 36 h 88"/>
                <a:gd name="T10" fmla="*/ 130 w 130"/>
                <a:gd name="T11" fmla="*/ 53 h 88"/>
                <a:gd name="T12" fmla="*/ 117 w 130"/>
                <a:gd name="T13" fmla="*/ 53 h 88"/>
                <a:gd name="T14" fmla="*/ 106 w 130"/>
                <a:gd name="T15" fmla="*/ 60 h 88"/>
                <a:gd name="T16" fmla="*/ 65 w 130"/>
                <a:gd name="T17" fmla="*/ 88 h 88"/>
                <a:gd name="T18" fmla="*/ 24 w 130"/>
                <a:gd name="T19" fmla="*/ 60 h 88"/>
                <a:gd name="T20" fmla="*/ 13 w 130"/>
                <a:gd name="T21" fmla="*/ 53 h 88"/>
                <a:gd name="T22" fmla="*/ 0 w 130"/>
                <a:gd name="T23" fmla="*/ 53 h 88"/>
                <a:gd name="T24" fmla="*/ 0 w 130"/>
                <a:gd name="T25" fmla="*/ 36 h 88"/>
                <a:gd name="T26" fmla="*/ 13 w 130"/>
                <a:gd name="T27" fmla="*/ 36 h 88"/>
                <a:gd name="T28" fmla="*/ 24 w 130"/>
                <a:gd name="T29" fmla="*/ 28 h 88"/>
                <a:gd name="T30" fmla="*/ 48 w 130"/>
                <a:gd name="T31" fmla="*/ 44 h 88"/>
                <a:gd name="T32" fmla="*/ 65 w 130"/>
                <a:gd name="T33" fmla="*/ 27 h 88"/>
                <a:gd name="T34" fmla="*/ 82 w 130"/>
                <a:gd name="T35" fmla="*/ 44 h 88"/>
                <a:gd name="T36" fmla="*/ 65 w 130"/>
                <a:gd name="T37" fmla="*/ 61 h 88"/>
                <a:gd name="T38" fmla="*/ 48 w 130"/>
                <a:gd name="T39" fmla="*/ 44 h 88"/>
                <a:gd name="T40" fmla="*/ 37 w 130"/>
                <a:gd name="T41" fmla="*/ 44 h 88"/>
                <a:gd name="T42" fmla="*/ 37 w 130"/>
                <a:gd name="T43" fmla="*/ 44 h 88"/>
                <a:gd name="T44" fmla="*/ 65 w 130"/>
                <a:gd name="T45" fmla="*/ 73 h 88"/>
                <a:gd name="T46" fmla="*/ 94 w 130"/>
                <a:gd name="T47" fmla="*/ 44 h 88"/>
                <a:gd name="T48" fmla="*/ 65 w 130"/>
                <a:gd name="T49" fmla="*/ 16 h 88"/>
                <a:gd name="T50" fmla="*/ 37 w 130"/>
                <a:gd name="T51" fmla="*/ 4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88">
                  <a:moveTo>
                    <a:pt x="24" y="28"/>
                  </a:moveTo>
                  <a:cubicBezTo>
                    <a:pt x="31" y="12"/>
                    <a:pt x="47" y="0"/>
                    <a:pt x="65" y="0"/>
                  </a:cubicBezTo>
                  <a:cubicBezTo>
                    <a:pt x="84" y="0"/>
                    <a:pt x="100" y="12"/>
                    <a:pt x="106" y="28"/>
                  </a:cubicBezTo>
                  <a:cubicBezTo>
                    <a:pt x="108" y="33"/>
                    <a:pt x="112" y="36"/>
                    <a:pt x="117" y="36"/>
                  </a:cubicBezTo>
                  <a:cubicBezTo>
                    <a:pt x="130" y="36"/>
                    <a:pt x="130" y="36"/>
                    <a:pt x="130" y="36"/>
                  </a:cubicBezTo>
                  <a:cubicBezTo>
                    <a:pt x="130" y="53"/>
                    <a:pt x="130" y="53"/>
                    <a:pt x="130" y="53"/>
                  </a:cubicBezTo>
                  <a:cubicBezTo>
                    <a:pt x="117" y="53"/>
                    <a:pt x="117" y="53"/>
                    <a:pt x="117" y="53"/>
                  </a:cubicBezTo>
                  <a:cubicBezTo>
                    <a:pt x="112" y="53"/>
                    <a:pt x="108" y="56"/>
                    <a:pt x="106" y="60"/>
                  </a:cubicBezTo>
                  <a:cubicBezTo>
                    <a:pt x="100" y="76"/>
                    <a:pt x="84" y="88"/>
                    <a:pt x="65" y="88"/>
                  </a:cubicBezTo>
                  <a:cubicBezTo>
                    <a:pt x="47" y="88"/>
                    <a:pt x="31" y="76"/>
                    <a:pt x="24" y="60"/>
                  </a:cubicBezTo>
                  <a:cubicBezTo>
                    <a:pt x="23" y="56"/>
                    <a:pt x="18" y="53"/>
                    <a:pt x="13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8" y="36"/>
                    <a:pt x="23" y="33"/>
                    <a:pt x="24" y="28"/>
                  </a:cubicBezTo>
                  <a:moveTo>
                    <a:pt x="48" y="44"/>
                  </a:moveTo>
                  <a:cubicBezTo>
                    <a:pt x="48" y="35"/>
                    <a:pt x="56" y="27"/>
                    <a:pt x="65" y="27"/>
                  </a:cubicBezTo>
                  <a:cubicBezTo>
                    <a:pt x="74" y="27"/>
                    <a:pt x="82" y="35"/>
                    <a:pt x="82" y="44"/>
                  </a:cubicBezTo>
                  <a:cubicBezTo>
                    <a:pt x="82" y="53"/>
                    <a:pt x="74" y="61"/>
                    <a:pt x="65" y="61"/>
                  </a:cubicBezTo>
                  <a:cubicBezTo>
                    <a:pt x="56" y="61"/>
                    <a:pt x="48" y="53"/>
                    <a:pt x="48" y="44"/>
                  </a:cubicBezTo>
                  <a:moveTo>
                    <a:pt x="37" y="44"/>
                  </a:moveTo>
                  <a:cubicBezTo>
                    <a:pt x="37" y="44"/>
                    <a:pt x="37" y="44"/>
                    <a:pt x="37" y="44"/>
                  </a:cubicBezTo>
                  <a:cubicBezTo>
                    <a:pt x="37" y="60"/>
                    <a:pt x="49" y="73"/>
                    <a:pt x="65" y="73"/>
                  </a:cubicBezTo>
                  <a:cubicBezTo>
                    <a:pt x="81" y="73"/>
                    <a:pt x="94" y="60"/>
                    <a:pt x="94" y="44"/>
                  </a:cubicBezTo>
                  <a:cubicBezTo>
                    <a:pt x="94" y="28"/>
                    <a:pt x="81" y="16"/>
                    <a:pt x="65" y="16"/>
                  </a:cubicBezTo>
                  <a:cubicBezTo>
                    <a:pt x="49" y="16"/>
                    <a:pt x="37" y="28"/>
                    <a:pt x="37" y="4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26" name="Freeform 120"/>
            <p:cNvSpPr>
              <a:spLocks/>
            </p:cNvSpPr>
            <p:nvPr/>
          </p:nvSpPr>
          <p:spPr bwMode="auto">
            <a:xfrm>
              <a:off x="3618" y="1788"/>
              <a:ext cx="122" cy="152"/>
            </a:xfrm>
            <a:custGeom>
              <a:avLst/>
              <a:gdLst>
                <a:gd name="T0" fmla="*/ 54 w 69"/>
                <a:gd name="T1" fmla="*/ 44 h 86"/>
                <a:gd name="T2" fmla="*/ 54 w 69"/>
                <a:gd name="T3" fmla="*/ 35 h 86"/>
                <a:gd name="T4" fmla="*/ 34 w 69"/>
                <a:gd name="T5" fmla="*/ 16 h 86"/>
                <a:gd name="T6" fmla="*/ 15 w 69"/>
                <a:gd name="T7" fmla="*/ 35 h 86"/>
                <a:gd name="T8" fmla="*/ 15 w 69"/>
                <a:gd name="T9" fmla="*/ 86 h 86"/>
                <a:gd name="T10" fmla="*/ 0 w 69"/>
                <a:gd name="T11" fmla="*/ 86 h 86"/>
                <a:gd name="T12" fmla="*/ 0 w 69"/>
                <a:gd name="T13" fmla="*/ 35 h 86"/>
                <a:gd name="T14" fmla="*/ 34 w 69"/>
                <a:gd name="T15" fmla="*/ 0 h 86"/>
                <a:gd name="T16" fmla="*/ 69 w 69"/>
                <a:gd name="T17" fmla="*/ 35 h 86"/>
                <a:gd name="T18" fmla="*/ 69 w 69"/>
                <a:gd name="T19" fmla="*/ 86 h 86"/>
                <a:gd name="T20" fmla="*/ 54 w 69"/>
                <a:gd name="T21" fmla="*/ 86 h 86"/>
                <a:gd name="T22" fmla="*/ 54 w 69"/>
                <a:gd name="T23" fmla="*/ 59 h 86"/>
                <a:gd name="T24" fmla="*/ 20 w 69"/>
                <a:gd name="T25" fmla="*/ 59 h 86"/>
                <a:gd name="T26" fmla="*/ 20 w 69"/>
                <a:gd name="T27" fmla="*/ 44 h 86"/>
                <a:gd name="T28" fmla="*/ 54 w 69"/>
                <a:gd name="T29" fmla="*/ 4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9" h="86">
                  <a:moveTo>
                    <a:pt x="54" y="44"/>
                  </a:moveTo>
                  <a:cubicBezTo>
                    <a:pt x="54" y="35"/>
                    <a:pt x="54" y="35"/>
                    <a:pt x="54" y="35"/>
                  </a:cubicBezTo>
                  <a:cubicBezTo>
                    <a:pt x="54" y="24"/>
                    <a:pt x="45" y="16"/>
                    <a:pt x="34" y="16"/>
                  </a:cubicBezTo>
                  <a:cubicBezTo>
                    <a:pt x="24" y="16"/>
                    <a:pt x="15" y="24"/>
                    <a:pt x="15" y="35"/>
                  </a:cubicBezTo>
                  <a:cubicBezTo>
                    <a:pt x="15" y="86"/>
                    <a:pt x="15" y="86"/>
                    <a:pt x="15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6"/>
                    <a:pt x="15" y="0"/>
                    <a:pt x="34" y="0"/>
                  </a:cubicBezTo>
                  <a:cubicBezTo>
                    <a:pt x="54" y="0"/>
                    <a:pt x="69" y="16"/>
                    <a:pt x="69" y="35"/>
                  </a:cubicBezTo>
                  <a:cubicBezTo>
                    <a:pt x="69" y="86"/>
                    <a:pt x="69" y="86"/>
                    <a:pt x="69" y="86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59"/>
                    <a:pt x="54" y="59"/>
                    <a:pt x="54" y="59"/>
                  </a:cubicBezTo>
                  <a:cubicBezTo>
                    <a:pt x="20" y="59"/>
                    <a:pt x="20" y="59"/>
                    <a:pt x="20" y="59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54" y="44"/>
                    <a:pt x="54" y="44"/>
                    <a:pt x="54" y="4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</p:grpSp>
      <p:sp>
        <p:nvSpPr>
          <p:cNvPr id="27" name="Tijdelijke aanduiding voor afbeelding 29"/>
          <p:cNvSpPr>
            <a:spLocks noGrp="1"/>
          </p:cNvSpPr>
          <p:nvPr>
            <p:ph type="pic" sz="quarter" idx="13" hasCustomPrompt="1"/>
          </p:nvPr>
        </p:nvSpPr>
        <p:spPr>
          <a:xfrm>
            <a:off x="8756074" y="0"/>
            <a:ext cx="3435926" cy="6856413"/>
          </a:xfrm>
        </p:spPr>
        <p:txBody>
          <a:bodyPr anchor="t" anchorCtr="0">
            <a:normAutofit/>
          </a:bodyPr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650" b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28858329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 bwMode="black">
          <a:xfrm>
            <a:off x="-12235" y="6341071"/>
            <a:ext cx="12201600" cy="522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nl-BE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92000" y="288292"/>
            <a:ext cx="10209600" cy="1143000"/>
          </a:xfrm>
        </p:spPr>
        <p:txBody>
          <a:bodyPr anchor="b" anchorCtr="0">
            <a:normAutofit/>
          </a:bodyPr>
          <a:lstStyle>
            <a:lvl1pPr algn="l">
              <a:defRPr sz="3100" baseline="0">
                <a:latin typeface="Verdana" pitchFamily="34" charset="0"/>
              </a:defRPr>
            </a:lvl1pPr>
          </a:lstStyle>
          <a:p>
            <a:r>
              <a:rPr lang="nl-NL" dirty="0" smtClean="0"/>
              <a:t>Click </a:t>
            </a:r>
            <a:r>
              <a:rPr lang="nl-NL" err="1" smtClean="0"/>
              <a:t>to</a:t>
            </a:r>
            <a:r>
              <a:rPr lang="nl-NL" smtClean="0"/>
              <a:t>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392000" y="1845866"/>
            <a:ext cx="10209600" cy="3907236"/>
          </a:xfrm>
        </p:spPr>
        <p:txBody>
          <a:bodyPr/>
          <a:lstStyle>
            <a:lvl1pPr marL="457189" indent="-457189">
              <a:spcBef>
                <a:spcPts val="1600"/>
              </a:spcBef>
              <a:buClr>
                <a:srgbClr val="FF0000"/>
              </a:buClr>
              <a:buSzPct val="100000"/>
              <a:buFont typeface="Wingdings" pitchFamily="2" charset="2"/>
              <a:buChar char="§"/>
              <a:defRPr sz="2900" baseline="0">
                <a:latin typeface="Verdana" pitchFamily="34" charset="0"/>
              </a:defRPr>
            </a:lvl1pPr>
            <a:lvl2pPr marL="673083" indent="-309026">
              <a:spcBef>
                <a:spcPts val="1867"/>
              </a:spcBef>
              <a:spcAft>
                <a:spcPts val="0"/>
              </a:spcAft>
              <a:buClr>
                <a:srgbClr val="FF0000"/>
              </a:buClr>
              <a:buSzPct val="80000"/>
              <a:buFont typeface="Verdana" pitchFamily="34" charset="0"/>
              <a:buChar char="▫"/>
              <a:defRPr sz="2400" baseline="0">
                <a:latin typeface="Verdana" pitchFamily="34" charset="0"/>
              </a:defRPr>
            </a:lvl2pPr>
            <a:lvl3pPr marL="1001159" indent="-328076">
              <a:spcBef>
                <a:spcPts val="1600"/>
              </a:spcBef>
              <a:buClr>
                <a:srgbClr val="FF0000"/>
              </a:buClr>
              <a:buFont typeface="Verdana" pitchFamily="34" charset="0"/>
              <a:buChar char="-"/>
              <a:defRPr sz="1900" baseline="0">
                <a:latin typeface="Verdana" pitchFamily="34" charset="0"/>
              </a:defRPr>
            </a:lvl3pPr>
            <a:lvl4pPr marL="2133547" indent="-304792">
              <a:spcBef>
                <a:spcPts val="800"/>
              </a:spcBef>
              <a:buClr>
                <a:srgbClr val="FF0000"/>
              </a:buClr>
              <a:buSzPct val="60000"/>
              <a:buFont typeface="Wingdings" pitchFamily="2" charset="2"/>
              <a:buChar char="§"/>
              <a:defRPr sz="1900" baseline="0">
                <a:latin typeface="Verdana" pitchFamily="34" charset="0"/>
              </a:defRPr>
            </a:lvl4pPr>
            <a:lvl5pPr marL="2743131" indent="-304792">
              <a:buClr>
                <a:srgbClr val="FF0000"/>
              </a:buClr>
              <a:buSzPct val="80000"/>
              <a:buFont typeface="Verdana" pitchFamily="34" charset="0"/>
              <a:buChar char="▫"/>
              <a:defRPr sz="1900" baseline="0">
                <a:latin typeface="Verdana" pitchFamily="34" charset="0"/>
              </a:defRPr>
            </a:lvl5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edit</a:t>
            </a:r>
            <a:r>
              <a:rPr lang="nl-NL" dirty="0" smtClean="0"/>
              <a:t> </a:t>
            </a:r>
            <a:r>
              <a:rPr lang="nl-NL" dirty="0" err="1" smtClean="0"/>
              <a:t>text</a:t>
            </a:r>
            <a:endParaRPr lang="nl-NL" dirty="0" smtClean="0"/>
          </a:p>
          <a:p>
            <a:pPr lvl="1"/>
            <a:r>
              <a:rPr lang="nl-NL" dirty="0" smtClean="0"/>
              <a:t>Second level</a:t>
            </a:r>
          </a:p>
          <a:p>
            <a:pPr lvl="2"/>
            <a:r>
              <a:rPr lang="nl-NL" dirty="0" err="1" smtClean="0"/>
              <a:t>Third</a:t>
            </a:r>
            <a:r>
              <a:rPr lang="nl-NL" dirty="0" smtClean="0"/>
              <a:t> level</a:t>
            </a:r>
          </a:p>
          <a:p>
            <a:pPr lvl="3"/>
            <a:r>
              <a:rPr lang="nl-NL" dirty="0" err="1" smtClean="0"/>
              <a:t>Fourth</a:t>
            </a:r>
            <a:r>
              <a:rPr lang="nl-NL" dirty="0" smtClean="0"/>
              <a:t> level</a:t>
            </a:r>
          </a:p>
          <a:p>
            <a:pPr lvl="4"/>
            <a:r>
              <a:rPr lang="nl-NL" dirty="0" err="1" smtClean="0"/>
              <a:t>Fifth</a:t>
            </a:r>
            <a:r>
              <a:rPr lang="nl-NL" dirty="0" smtClean="0"/>
              <a:t> level</a:t>
            </a:r>
            <a:endParaRPr lang="en-US" dirty="0" smtClean="0"/>
          </a:p>
          <a:p>
            <a:pPr lvl="0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>
          <a:xfrm>
            <a:off x="1180801" y="6382801"/>
            <a:ext cx="7378700" cy="292100"/>
          </a:xfrm>
          <a:prstGeom prst="rect">
            <a:avLst/>
          </a:prstGeom>
        </p:spPr>
        <p:txBody>
          <a:bodyPr lIns="121917" tIns="60958" rIns="121917" bIns="60958"/>
          <a:lstStyle>
            <a:lvl1pPr algn="l">
              <a:defRPr sz="15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white">
          <a:xfrm>
            <a:off x="266700" y="6381751"/>
            <a:ext cx="726440" cy="291600"/>
          </a:xfrm>
        </p:spPr>
        <p:txBody>
          <a:bodyPr/>
          <a:lstStyle>
            <a:lvl1pPr>
              <a:defRPr sz="1500" b="1">
                <a:solidFill>
                  <a:schemeClr val="bg1"/>
                </a:solidFill>
              </a:defRPr>
            </a:lvl1pPr>
          </a:lstStyle>
          <a:p>
            <a:fld id="{5B77336A-0356-6441-BC59-EACA5C95B5D6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8" name="Group 4"/>
          <p:cNvGrpSpPr>
            <a:grpSpLocks noChangeAspect="1"/>
          </p:cNvGrpSpPr>
          <p:nvPr userDrawn="1"/>
        </p:nvGrpSpPr>
        <p:grpSpPr bwMode="auto">
          <a:xfrm>
            <a:off x="1096434" y="6473825"/>
            <a:ext cx="16933" cy="355600"/>
            <a:chOff x="518" y="4078"/>
            <a:chExt cx="8" cy="224"/>
          </a:xfrm>
        </p:grpSpPr>
        <p:sp>
          <p:nvSpPr>
            <p:cNvPr id="19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518" y="4078"/>
              <a:ext cx="8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20" name="Freeform 5"/>
            <p:cNvSpPr>
              <a:spLocks noEditPoints="1"/>
            </p:cNvSpPr>
            <p:nvPr userDrawn="1"/>
          </p:nvSpPr>
          <p:spPr bwMode="auto">
            <a:xfrm>
              <a:off x="518" y="4078"/>
              <a:ext cx="8" cy="224"/>
            </a:xfrm>
            <a:custGeom>
              <a:avLst/>
              <a:gdLst>
                <a:gd name="T0" fmla="*/ 8 w 8"/>
                <a:gd name="T1" fmla="*/ 224 h 224"/>
                <a:gd name="T2" fmla="*/ 0 w 8"/>
                <a:gd name="T3" fmla="*/ 224 h 224"/>
                <a:gd name="T4" fmla="*/ 0 w 8"/>
                <a:gd name="T5" fmla="*/ 216 h 224"/>
                <a:gd name="T6" fmla="*/ 8 w 8"/>
                <a:gd name="T7" fmla="*/ 216 h 224"/>
                <a:gd name="T8" fmla="*/ 8 w 8"/>
                <a:gd name="T9" fmla="*/ 224 h 224"/>
                <a:gd name="T10" fmla="*/ 8 w 8"/>
                <a:gd name="T11" fmla="*/ 224 h 224"/>
                <a:gd name="T12" fmla="*/ 8 w 8"/>
                <a:gd name="T13" fmla="*/ 200 h 224"/>
                <a:gd name="T14" fmla="*/ 0 w 8"/>
                <a:gd name="T15" fmla="*/ 200 h 224"/>
                <a:gd name="T16" fmla="*/ 0 w 8"/>
                <a:gd name="T17" fmla="*/ 192 h 224"/>
                <a:gd name="T18" fmla="*/ 8 w 8"/>
                <a:gd name="T19" fmla="*/ 192 h 224"/>
                <a:gd name="T20" fmla="*/ 8 w 8"/>
                <a:gd name="T21" fmla="*/ 200 h 224"/>
                <a:gd name="T22" fmla="*/ 8 w 8"/>
                <a:gd name="T23" fmla="*/ 200 h 224"/>
                <a:gd name="T24" fmla="*/ 8 w 8"/>
                <a:gd name="T25" fmla="*/ 176 h 224"/>
                <a:gd name="T26" fmla="*/ 0 w 8"/>
                <a:gd name="T27" fmla="*/ 176 h 224"/>
                <a:gd name="T28" fmla="*/ 0 w 8"/>
                <a:gd name="T29" fmla="*/ 168 h 224"/>
                <a:gd name="T30" fmla="*/ 8 w 8"/>
                <a:gd name="T31" fmla="*/ 168 h 224"/>
                <a:gd name="T32" fmla="*/ 8 w 8"/>
                <a:gd name="T33" fmla="*/ 176 h 224"/>
                <a:gd name="T34" fmla="*/ 8 w 8"/>
                <a:gd name="T35" fmla="*/ 176 h 224"/>
                <a:gd name="T36" fmla="*/ 8 w 8"/>
                <a:gd name="T37" fmla="*/ 152 h 224"/>
                <a:gd name="T38" fmla="*/ 0 w 8"/>
                <a:gd name="T39" fmla="*/ 152 h 224"/>
                <a:gd name="T40" fmla="*/ 0 w 8"/>
                <a:gd name="T41" fmla="*/ 144 h 224"/>
                <a:gd name="T42" fmla="*/ 8 w 8"/>
                <a:gd name="T43" fmla="*/ 144 h 224"/>
                <a:gd name="T44" fmla="*/ 8 w 8"/>
                <a:gd name="T45" fmla="*/ 152 h 224"/>
                <a:gd name="T46" fmla="*/ 8 w 8"/>
                <a:gd name="T47" fmla="*/ 152 h 224"/>
                <a:gd name="T48" fmla="*/ 8 w 8"/>
                <a:gd name="T49" fmla="*/ 128 h 224"/>
                <a:gd name="T50" fmla="*/ 0 w 8"/>
                <a:gd name="T51" fmla="*/ 128 h 224"/>
                <a:gd name="T52" fmla="*/ 0 w 8"/>
                <a:gd name="T53" fmla="*/ 120 h 224"/>
                <a:gd name="T54" fmla="*/ 8 w 8"/>
                <a:gd name="T55" fmla="*/ 120 h 224"/>
                <a:gd name="T56" fmla="*/ 8 w 8"/>
                <a:gd name="T57" fmla="*/ 128 h 224"/>
                <a:gd name="T58" fmla="*/ 8 w 8"/>
                <a:gd name="T59" fmla="*/ 128 h 224"/>
                <a:gd name="T60" fmla="*/ 8 w 8"/>
                <a:gd name="T61" fmla="*/ 104 h 224"/>
                <a:gd name="T62" fmla="*/ 0 w 8"/>
                <a:gd name="T63" fmla="*/ 104 h 224"/>
                <a:gd name="T64" fmla="*/ 0 w 8"/>
                <a:gd name="T65" fmla="*/ 96 h 224"/>
                <a:gd name="T66" fmla="*/ 8 w 8"/>
                <a:gd name="T67" fmla="*/ 96 h 224"/>
                <a:gd name="T68" fmla="*/ 8 w 8"/>
                <a:gd name="T69" fmla="*/ 104 h 224"/>
                <a:gd name="T70" fmla="*/ 8 w 8"/>
                <a:gd name="T71" fmla="*/ 104 h 224"/>
                <a:gd name="T72" fmla="*/ 8 w 8"/>
                <a:gd name="T73" fmla="*/ 80 h 224"/>
                <a:gd name="T74" fmla="*/ 0 w 8"/>
                <a:gd name="T75" fmla="*/ 80 h 224"/>
                <a:gd name="T76" fmla="*/ 0 w 8"/>
                <a:gd name="T77" fmla="*/ 72 h 224"/>
                <a:gd name="T78" fmla="*/ 8 w 8"/>
                <a:gd name="T79" fmla="*/ 72 h 224"/>
                <a:gd name="T80" fmla="*/ 8 w 8"/>
                <a:gd name="T81" fmla="*/ 80 h 224"/>
                <a:gd name="T82" fmla="*/ 8 w 8"/>
                <a:gd name="T83" fmla="*/ 80 h 224"/>
                <a:gd name="T84" fmla="*/ 8 w 8"/>
                <a:gd name="T85" fmla="*/ 56 h 224"/>
                <a:gd name="T86" fmla="*/ 0 w 8"/>
                <a:gd name="T87" fmla="*/ 56 h 224"/>
                <a:gd name="T88" fmla="*/ 0 w 8"/>
                <a:gd name="T89" fmla="*/ 48 h 224"/>
                <a:gd name="T90" fmla="*/ 8 w 8"/>
                <a:gd name="T91" fmla="*/ 48 h 224"/>
                <a:gd name="T92" fmla="*/ 8 w 8"/>
                <a:gd name="T93" fmla="*/ 56 h 224"/>
                <a:gd name="T94" fmla="*/ 8 w 8"/>
                <a:gd name="T95" fmla="*/ 56 h 224"/>
                <a:gd name="T96" fmla="*/ 8 w 8"/>
                <a:gd name="T97" fmla="*/ 32 h 224"/>
                <a:gd name="T98" fmla="*/ 0 w 8"/>
                <a:gd name="T99" fmla="*/ 32 h 224"/>
                <a:gd name="T100" fmla="*/ 0 w 8"/>
                <a:gd name="T101" fmla="*/ 24 h 224"/>
                <a:gd name="T102" fmla="*/ 8 w 8"/>
                <a:gd name="T103" fmla="*/ 24 h 224"/>
                <a:gd name="T104" fmla="*/ 8 w 8"/>
                <a:gd name="T105" fmla="*/ 32 h 224"/>
                <a:gd name="T106" fmla="*/ 8 w 8"/>
                <a:gd name="T107" fmla="*/ 32 h 224"/>
                <a:gd name="T108" fmla="*/ 8 w 8"/>
                <a:gd name="T109" fmla="*/ 8 h 224"/>
                <a:gd name="T110" fmla="*/ 0 w 8"/>
                <a:gd name="T111" fmla="*/ 8 h 224"/>
                <a:gd name="T112" fmla="*/ 0 w 8"/>
                <a:gd name="T113" fmla="*/ 0 h 224"/>
                <a:gd name="T114" fmla="*/ 8 w 8"/>
                <a:gd name="T115" fmla="*/ 0 h 224"/>
                <a:gd name="T116" fmla="*/ 8 w 8"/>
                <a:gd name="T117" fmla="*/ 8 h 224"/>
                <a:gd name="T118" fmla="*/ 8 w 8"/>
                <a:gd name="T119" fmla="*/ 8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" h="224">
                  <a:moveTo>
                    <a:pt x="8" y="224"/>
                  </a:moveTo>
                  <a:lnTo>
                    <a:pt x="0" y="224"/>
                  </a:lnTo>
                  <a:lnTo>
                    <a:pt x="0" y="216"/>
                  </a:lnTo>
                  <a:lnTo>
                    <a:pt x="8" y="216"/>
                  </a:lnTo>
                  <a:lnTo>
                    <a:pt x="8" y="224"/>
                  </a:lnTo>
                  <a:lnTo>
                    <a:pt x="8" y="224"/>
                  </a:lnTo>
                  <a:close/>
                  <a:moveTo>
                    <a:pt x="8" y="200"/>
                  </a:moveTo>
                  <a:lnTo>
                    <a:pt x="0" y="200"/>
                  </a:lnTo>
                  <a:lnTo>
                    <a:pt x="0" y="192"/>
                  </a:lnTo>
                  <a:lnTo>
                    <a:pt x="8" y="192"/>
                  </a:lnTo>
                  <a:lnTo>
                    <a:pt x="8" y="200"/>
                  </a:lnTo>
                  <a:lnTo>
                    <a:pt x="8" y="200"/>
                  </a:lnTo>
                  <a:close/>
                  <a:moveTo>
                    <a:pt x="8" y="176"/>
                  </a:moveTo>
                  <a:lnTo>
                    <a:pt x="0" y="176"/>
                  </a:lnTo>
                  <a:lnTo>
                    <a:pt x="0" y="168"/>
                  </a:lnTo>
                  <a:lnTo>
                    <a:pt x="8" y="168"/>
                  </a:lnTo>
                  <a:lnTo>
                    <a:pt x="8" y="176"/>
                  </a:lnTo>
                  <a:lnTo>
                    <a:pt x="8" y="176"/>
                  </a:lnTo>
                  <a:close/>
                  <a:moveTo>
                    <a:pt x="8" y="152"/>
                  </a:moveTo>
                  <a:lnTo>
                    <a:pt x="0" y="152"/>
                  </a:lnTo>
                  <a:lnTo>
                    <a:pt x="0" y="144"/>
                  </a:lnTo>
                  <a:lnTo>
                    <a:pt x="8" y="144"/>
                  </a:lnTo>
                  <a:lnTo>
                    <a:pt x="8" y="152"/>
                  </a:lnTo>
                  <a:lnTo>
                    <a:pt x="8" y="152"/>
                  </a:lnTo>
                  <a:close/>
                  <a:moveTo>
                    <a:pt x="8" y="128"/>
                  </a:moveTo>
                  <a:lnTo>
                    <a:pt x="0" y="128"/>
                  </a:lnTo>
                  <a:lnTo>
                    <a:pt x="0" y="120"/>
                  </a:lnTo>
                  <a:lnTo>
                    <a:pt x="8" y="120"/>
                  </a:lnTo>
                  <a:lnTo>
                    <a:pt x="8" y="128"/>
                  </a:lnTo>
                  <a:lnTo>
                    <a:pt x="8" y="128"/>
                  </a:lnTo>
                  <a:close/>
                  <a:moveTo>
                    <a:pt x="8" y="104"/>
                  </a:moveTo>
                  <a:lnTo>
                    <a:pt x="0" y="104"/>
                  </a:lnTo>
                  <a:lnTo>
                    <a:pt x="0" y="96"/>
                  </a:lnTo>
                  <a:lnTo>
                    <a:pt x="8" y="96"/>
                  </a:lnTo>
                  <a:lnTo>
                    <a:pt x="8" y="104"/>
                  </a:lnTo>
                  <a:lnTo>
                    <a:pt x="8" y="104"/>
                  </a:lnTo>
                  <a:close/>
                  <a:moveTo>
                    <a:pt x="8" y="80"/>
                  </a:moveTo>
                  <a:lnTo>
                    <a:pt x="0" y="80"/>
                  </a:lnTo>
                  <a:lnTo>
                    <a:pt x="0" y="72"/>
                  </a:lnTo>
                  <a:lnTo>
                    <a:pt x="8" y="72"/>
                  </a:lnTo>
                  <a:lnTo>
                    <a:pt x="8" y="80"/>
                  </a:lnTo>
                  <a:lnTo>
                    <a:pt x="8" y="80"/>
                  </a:lnTo>
                  <a:close/>
                  <a:moveTo>
                    <a:pt x="8" y="56"/>
                  </a:moveTo>
                  <a:lnTo>
                    <a:pt x="0" y="56"/>
                  </a:lnTo>
                  <a:lnTo>
                    <a:pt x="0" y="48"/>
                  </a:lnTo>
                  <a:lnTo>
                    <a:pt x="8" y="48"/>
                  </a:lnTo>
                  <a:lnTo>
                    <a:pt x="8" y="56"/>
                  </a:lnTo>
                  <a:lnTo>
                    <a:pt x="8" y="56"/>
                  </a:lnTo>
                  <a:close/>
                  <a:moveTo>
                    <a:pt x="8" y="32"/>
                  </a:moveTo>
                  <a:lnTo>
                    <a:pt x="0" y="32"/>
                  </a:lnTo>
                  <a:lnTo>
                    <a:pt x="0" y="24"/>
                  </a:lnTo>
                  <a:lnTo>
                    <a:pt x="8" y="24"/>
                  </a:lnTo>
                  <a:lnTo>
                    <a:pt x="8" y="32"/>
                  </a:lnTo>
                  <a:lnTo>
                    <a:pt x="8" y="32"/>
                  </a:lnTo>
                  <a:close/>
                  <a:moveTo>
                    <a:pt x="8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8"/>
                  </a:lnTo>
                  <a:lnTo>
                    <a:pt x="8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</p:grpSp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1096434" y="4763"/>
            <a:ext cx="16933" cy="1354137"/>
            <a:chOff x="518" y="3"/>
            <a:chExt cx="8" cy="853"/>
          </a:xfrm>
        </p:grpSpPr>
        <p:sp>
          <p:nvSpPr>
            <p:cNvPr id="8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518" y="3"/>
              <a:ext cx="8" cy="8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9" name="Freeform 5"/>
            <p:cNvSpPr>
              <a:spLocks noEditPoints="1"/>
            </p:cNvSpPr>
            <p:nvPr userDrawn="1"/>
          </p:nvSpPr>
          <p:spPr bwMode="auto">
            <a:xfrm>
              <a:off x="518" y="3"/>
              <a:ext cx="8" cy="853"/>
            </a:xfrm>
            <a:custGeom>
              <a:avLst/>
              <a:gdLst>
                <a:gd name="T0" fmla="*/ 8 w 8"/>
                <a:gd name="T1" fmla="*/ 845 h 853"/>
                <a:gd name="T2" fmla="*/ 0 w 8"/>
                <a:gd name="T3" fmla="*/ 829 h 853"/>
                <a:gd name="T4" fmla="*/ 8 w 8"/>
                <a:gd name="T5" fmla="*/ 829 h 853"/>
                <a:gd name="T6" fmla="*/ 8 w 8"/>
                <a:gd name="T7" fmla="*/ 797 h 853"/>
                <a:gd name="T8" fmla="*/ 0 w 8"/>
                <a:gd name="T9" fmla="*/ 781 h 853"/>
                <a:gd name="T10" fmla="*/ 8 w 8"/>
                <a:gd name="T11" fmla="*/ 781 h 853"/>
                <a:gd name="T12" fmla="*/ 8 w 8"/>
                <a:gd name="T13" fmla="*/ 748 h 853"/>
                <a:gd name="T14" fmla="*/ 0 w 8"/>
                <a:gd name="T15" fmla="*/ 732 h 853"/>
                <a:gd name="T16" fmla="*/ 8 w 8"/>
                <a:gd name="T17" fmla="*/ 732 h 853"/>
                <a:gd name="T18" fmla="*/ 8 w 8"/>
                <a:gd name="T19" fmla="*/ 700 h 853"/>
                <a:gd name="T20" fmla="*/ 0 w 8"/>
                <a:gd name="T21" fmla="*/ 684 h 853"/>
                <a:gd name="T22" fmla="*/ 8 w 8"/>
                <a:gd name="T23" fmla="*/ 684 h 853"/>
                <a:gd name="T24" fmla="*/ 8 w 8"/>
                <a:gd name="T25" fmla="*/ 652 h 853"/>
                <a:gd name="T26" fmla="*/ 0 w 8"/>
                <a:gd name="T27" fmla="*/ 636 h 853"/>
                <a:gd name="T28" fmla="*/ 8 w 8"/>
                <a:gd name="T29" fmla="*/ 636 h 853"/>
                <a:gd name="T30" fmla="*/ 8 w 8"/>
                <a:gd name="T31" fmla="*/ 604 h 853"/>
                <a:gd name="T32" fmla="*/ 0 w 8"/>
                <a:gd name="T33" fmla="*/ 587 h 853"/>
                <a:gd name="T34" fmla="*/ 8 w 8"/>
                <a:gd name="T35" fmla="*/ 587 h 853"/>
                <a:gd name="T36" fmla="*/ 8 w 8"/>
                <a:gd name="T37" fmla="*/ 555 h 853"/>
                <a:gd name="T38" fmla="*/ 0 w 8"/>
                <a:gd name="T39" fmla="*/ 539 h 853"/>
                <a:gd name="T40" fmla="*/ 8 w 8"/>
                <a:gd name="T41" fmla="*/ 539 h 853"/>
                <a:gd name="T42" fmla="*/ 8 w 8"/>
                <a:gd name="T43" fmla="*/ 507 h 853"/>
                <a:gd name="T44" fmla="*/ 0 w 8"/>
                <a:gd name="T45" fmla="*/ 491 h 853"/>
                <a:gd name="T46" fmla="*/ 8 w 8"/>
                <a:gd name="T47" fmla="*/ 491 h 853"/>
                <a:gd name="T48" fmla="*/ 8 w 8"/>
                <a:gd name="T49" fmla="*/ 459 h 853"/>
                <a:gd name="T50" fmla="*/ 0 w 8"/>
                <a:gd name="T51" fmla="*/ 443 h 853"/>
                <a:gd name="T52" fmla="*/ 8 w 8"/>
                <a:gd name="T53" fmla="*/ 443 h 853"/>
                <a:gd name="T54" fmla="*/ 8 w 8"/>
                <a:gd name="T55" fmla="*/ 411 h 853"/>
                <a:gd name="T56" fmla="*/ 0 w 8"/>
                <a:gd name="T57" fmla="*/ 394 h 853"/>
                <a:gd name="T58" fmla="*/ 8 w 8"/>
                <a:gd name="T59" fmla="*/ 394 h 853"/>
                <a:gd name="T60" fmla="*/ 8 w 8"/>
                <a:gd name="T61" fmla="*/ 362 h 853"/>
                <a:gd name="T62" fmla="*/ 0 w 8"/>
                <a:gd name="T63" fmla="*/ 346 h 853"/>
                <a:gd name="T64" fmla="*/ 8 w 8"/>
                <a:gd name="T65" fmla="*/ 346 h 853"/>
                <a:gd name="T66" fmla="*/ 8 w 8"/>
                <a:gd name="T67" fmla="*/ 314 h 853"/>
                <a:gd name="T68" fmla="*/ 0 w 8"/>
                <a:gd name="T69" fmla="*/ 298 h 853"/>
                <a:gd name="T70" fmla="*/ 8 w 8"/>
                <a:gd name="T71" fmla="*/ 298 h 853"/>
                <a:gd name="T72" fmla="*/ 8 w 8"/>
                <a:gd name="T73" fmla="*/ 266 h 853"/>
                <a:gd name="T74" fmla="*/ 0 w 8"/>
                <a:gd name="T75" fmla="*/ 250 h 853"/>
                <a:gd name="T76" fmla="*/ 8 w 8"/>
                <a:gd name="T77" fmla="*/ 250 h 853"/>
                <a:gd name="T78" fmla="*/ 8 w 8"/>
                <a:gd name="T79" fmla="*/ 217 h 853"/>
                <a:gd name="T80" fmla="*/ 0 w 8"/>
                <a:gd name="T81" fmla="*/ 201 h 853"/>
                <a:gd name="T82" fmla="*/ 8 w 8"/>
                <a:gd name="T83" fmla="*/ 201 h 853"/>
                <a:gd name="T84" fmla="*/ 8 w 8"/>
                <a:gd name="T85" fmla="*/ 169 h 853"/>
                <a:gd name="T86" fmla="*/ 0 w 8"/>
                <a:gd name="T87" fmla="*/ 153 h 853"/>
                <a:gd name="T88" fmla="*/ 8 w 8"/>
                <a:gd name="T89" fmla="*/ 153 h 853"/>
                <a:gd name="T90" fmla="*/ 8 w 8"/>
                <a:gd name="T91" fmla="*/ 121 h 853"/>
                <a:gd name="T92" fmla="*/ 0 w 8"/>
                <a:gd name="T93" fmla="*/ 105 h 853"/>
                <a:gd name="T94" fmla="*/ 8 w 8"/>
                <a:gd name="T95" fmla="*/ 105 h 853"/>
                <a:gd name="T96" fmla="*/ 8 w 8"/>
                <a:gd name="T97" fmla="*/ 73 h 853"/>
                <a:gd name="T98" fmla="*/ 0 w 8"/>
                <a:gd name="T99" fmla="*/ 57 h 853"/>
                <a:gd name="T100" fmla="*/ 8 w 8"/>
                <a:gd name="T101" fmla="*/ 57 h 853"/>
                <a:gd name="T102" fmla="*/ 8 w 8"/>
                <a:gd name="T103" fmla="*/ 24 h 853"/>
                <a:gd name="T104" fmla="*/ 0 w 8"/>
                <a:gd name="T105" fmla="*/ 8 h 853"/>
                <a:gd name="T106" fmla="*/ 8 w 8"/>
                <a:gd name="T107" fmla="*/ 8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" h="853">
                  <a:moveTo>
                    <a:pt x="8" y="853"/>
                  </a:moveTo>
                  <a:lnTo>
                    <a:pt x="0" y="853"/>
                  </a:lnTo>
                  <a:lnTo>
                    <a:pt x="0" y="845"/>
                  </a:lnTo>
                  <a:lnTo>
                    <a:pt x="8" y="845"/>
                  </a:lnTo>
                  <a:lnTo>
                    <a:pt x="8" y="853"/>
                  </a:lnTo>
                  <a:lnTo>
                    <a:pt x="8" y="853"/>
                  </a:lnTo>
                  <a:close/>
                  <a:moveTo>
                    <a:pt x="8" y="829"/>
                  </a:moveTo>
                  <a:lnTo>
                    <a:pt x="0" y="829"/>
                  </a:lnTo>
                  <a:lnTo>
                    <a:pt x="0" y="821"/>
                  </a:lnTo>
                  <a:lnTo>
                    <a:pt x="8" y="821"/>
                  </a:lnTo>
                  <a:lnTo>
                    <a:pt x="8" y="829"/>
                  </a:lnTo>
                  <a:lnTo>
                    <a:pt x="8" y="829"/>
                  </a:lnTo>
                  <a:close/>
                  <a:moveTo>
                    <a:pt x="8" y="805"/>
                  </a:moveTo>
                  <a:lnTo>
                    <a:pt x="0" y="805"/>
                  </a:lnTo>
                  <a:lnTo>
                    <a:pt x="0" y="797"/>
                  </a:lnTo>
                  <a:lnTo>
                    <a:pt x="8" y="797"/>
                  </a:lnTo>
                  <a:lnTo>
                    <a:pt x="8" y="805"/>
                  </a:lnTo>
                  <a:lnTo>
                    <a:pt x="8" y="805"/>
                  </a:lnTo>
                  <a:close/>
                  <a:moveTo>
                    <a:pt x="8" y="781"/>
                  </a:moveTo>
                  <a:lnTo>
                    <a:pt x="0" y="781"/>
                  </a:lnTo>
                  <a:lnTo>
                    <a:pt x="0" y="772"/>
                  </a:lnTo>
                  <a:lnTo>
                    <a:pt x="8" y="772"/>
                  </a:lnTo>
                  <a:lnTo>
                    <a:pt x="8" y="781"/>
                  </a:lnTo>
                  <a:lnTo>
                    <a:pt x="8" y="781"/>
                  </a:lnTo>
                  <a:close/>
                  <a:moveTo>
                    <a:pt x="8" y="756"/>
                  </a:moveTo>
                  <a:lnTo>
                    <a:pt x="0" y="756"/>
                  </a:lnTo>
                  <a:lnTo>
                    <a:pt x="0" y="748"/>
                  </a:lnTo>
                  <a:lnTo>
                    <a:pt x="8" y="748"/>
                  </a:lnTo>
                  <a:lnTo>
                    <a:pt x="8" y="756"/>
                  </a:lnTo>
                  <a:lnTo>
                    <a:pt x="8" y="756"/>
                  </a:lnTo>
                  <a:close/>
                  <a:moveTo>
                    <a:pt x="8" y="732"/>
                  </a:moveTo>
                  <a:lnTo>
                    <a:pt x="0" y="732"/>
                  </a:lnTo>
                  <a:lnTo>
                    <a:pt x="0" y="724"/>
                  </a:lnTo>
                  <a:lnTo>
                    <a:pt x="8" y="724"/>
                  </a:lnTo>
                  <a:lnTo>
                    <a:pt x="8" y="732"/>
                  </a:lnTo>
                  <a:lnTo>
                    <a:pt x="8" y="732"/>
                  </a:lnTo>
                  <a:close/>
                  <a:moveTo>
                    <a:pt x="8" y="708"/>
                  </a:moveTo>
                  <a:lnTo>
                    <a:pt x="0" y="708"/>
                  </a:lnTo>
                  <a:lnTo>
                    <a:pt x="0" y="700"/>
                  </a:lnTo>
                  <a:lnTo>
                    <a:pt x="8" y="700"/>
                  </a:lnTo>
                  <a:lnTo>
                    <a:pt x="8" y="708"/>
                  </a:lnTo>
                  <a:lnTo>
                    <a:pt x="8" y="708"/>
                  </a:lnTo>
                  <a:close/>
                  <a:moveTo>
                    <a:pt x="8" y="684"/>
                  </a:moveTo>
                  <a:lnTo>
                    <a:pt x="0" y="684"/>
                  </a:lnTo>
                  <a:lnTo>
                    <a:pt x="0" y="676"/>
                  </a:lnTo>
                  <a:lnTo>
                    <a:pt x="8" y="676"/>
                  </a:lnTo>
                  <a:lnTo>
                    <a:pt x="8" y="684"/>
                  </a:lnTo>
                  <a:lnTo>
                    <a:pt x="8" y="684"/>
                  </a:lnTo>
                  <a:close/>
                  <a:moveTo>
                    <a:pt x="8" y="660"/>
                  </a:moveTo>
                  <a:lnTo>
                    <a:pt x="0" y="660"/>
                  </a:lnTo>
                  <a:lnTo>
                    <a:pt x="0" y="652"/>
                  </a:lnTo>
                  <a:lnTo>
                    <a:pt x="8" y="652"/>
                  </a:lnTo>
                  <a:lnTo>
                    <a:pt x="8" y="660"/>
                  </a:lnTo>
                  <a:lnTo>
                    <a:pt x="8" y="660"/>
                  </a:lnTo>
                  <a:close/>
                  <a:moveTo>
                    <a:pt x="8" y="636"/>
                  </a:moveTo>
                  <a:lnTo>
                    <a:pt x="0" y="636"/>
                  </a:lnTo>
                  <a:lnTo>
                    <a:pt x="0" y="628"/>
                  </a:lnTo>
                  <a:lnTo>
                    <a:pt x="8" y="628"/>
                  </a:lnTo>
                  <a:lnTo>
                    <a:pt x="8" y="636"/>
                  </a:lnTo>
                  <a:lnTo>
                    <a:pt x="8" y="636"/>
                  </a:lnTo>
                  <a:close/>
                  <a:moveTo>
                    <a:pt x="8" y="612"/>
                  </a:moveTo>
                  <a:lnTo>
                    <a:pt x="0" y="612"/>
                  </a:lnTo>
                  <a:lnTo>
                    <a:pt x="0" y="604"/>
                  </a:lnTo>
                  <a:lnTo>
                    <a:pt x="8" y="604"/>
                  </a:lnTo>
                  <a:lnTo>
                    <a:pt x="8" y="612"/>
                  </a:lnTo>
                  <a:lnTo>
                    <a:pt x="8" y="612"/>
                  </a:lnTo>
                  <a:close/>
                  <a:moveTo>
                    <a:pt x="8" y="587"/>
                  </a:moveTo>
                  <a:lnTo>
                    <a:pt x="0" y="587"/>
                  </a:lnTo>
                  <a:lnTo>
                    <a:pt x="0" y="579"/>
                  </a:lnTo>
                  <a:lnTo>
                    <a:pt x="8" y="579"/>
                  </a:lnTo>
                  <a:lnTo>
                    <a:pt x="8" y="587"/>
                  </a:lnTo>
                  <a:lnTo>
                    <a:pt x="8" y="587"/>
                  </a:lnTo>
                  <a:close/>
                  <a:moveTo>
                    <a:pt x="8" y="563"/>
                  </a:moveTo>
                  <a:lnTo>
                    <a:pt x="0" y="563"/>
                  </a:lnTo>
                  <a:lnTo>
                    <a:pt x="0" y="555"/>
                  </a:lnTo>
                  <a:lnTo>
                    <a:pt x="8" y="555"/>
                  </a:lnTo>
                  <a:lnTo>
                    <a:pt x="8" y="563"/>
                  </a:lnTo>
                  <a:lnTo>
                    <a:pt x="8" y="563"/>
                  </a:lnTo>
                  <a:close/>
                  <a:moveTo>
                    <a:pt x="8" y="539"/>
                  </a:moveTo>
                  <a:lnTo>
                    <a:pt x="0" y="539"/>
                  </a:lnTo>
                  <a:lnTo>
                    <a:pt x="0" y="531"/>
                  </a:lnTo>
                  <a:lnTo>
                    <a:pt x="8" y="531"/>
                  </a:lnTo>
                  <a:lnTo>
                    <a:pt x="8" y="539"/>
                  </a:lnTo>
                  <a:lnTo>
                    <a:pt x="8" y="539"/>
                  </a:lnTo>
                  <a:close/>
                  <a:moveTo>
                    <a:pt x="8" y="515"/>
                  </a:moveTo>
                  <a:lnTo>
                    <a:pt x="0" y="515"/>
                  </a:lnTo>
                  <a:lnTo>
                    <a:pt x="0" y="507"/>
                  </a:lnTo>
                  <a:lnTo>
                    <a:pt x="8" y="507"/>
                  </a:lnTo>
                  <a:lnTo>
                    <a:pt x="8" y="515"/>
                  </a:lnTo>
                  <a:lnTo>
                    <a:pt x="8" y="515"/>
                  </a:lnTo>
                  <a:close/>
                  <a:moveTo>
                    <a:pt x="8" y="491"/>
                  </a:moveTo>
                  <a:lnTo>
                    <a:pt x="0" y="491"/>
                  </a:lnTo>
                  <a:lnTo>
                    <a:pt x="0" y="483"/>
                  </a:lnTo>
                  <a:lnTo>
                    <a:pt x="8" y="483"/>
                  </a:lnTo>
                  <a:lnTo>
                    <a:pt x="8" y="491"/>
                  </a:lnTo>
                  <a:lnTo>
                    <a:pt x="8" y="491"/>
                  </a:lnTo>
                  <a:close/>
                  <a:moveTo>
                    <a:pt x="8" y="467"/>
                  </a:moveTo>
                  <a:lnTo>
                    <a:pt x="0" y="467"/>
                  </a:lnTo>
                  <a:lnTo>
                    <a:pt x="0" y="459"/>
                  </a:lnTo>
                  <a:lnTo>
                    <a:pt x="8" y="459"/>
                  </a:lnTo>
                  <a:lnTo>
                    <a:pt x="8" y="467"/>
                  </a:lnTo>
                  <a:lnTo>
                    <a:pt x="8" y="467"/>
                  </a:lnTo>
                  <a:close/>
                  <a:moveTo>
                    <a:pt x="8" y="443"/>
                  </a:moveTo>
                  <a:lnTo>
                    <a:pt x="0" y="443"/>
                  </a:lnTo>
                  <a:lnTo>
                    <a:pt x="0" y="435"/>
                  </a:lnTo>
                  <a:lnTo>
                    <a:pt x="8" y="435"/>
                  </a:lnTo>
                  <a:lnTo>
                    <a:pt x="8" y="443"/>
                  </a:lnTo>
                  <a:lnTo>
                    <a:pt x="8" y="443"/>
                  </a:lnTo>
                  <a:close/>
                  <a:moveTo>
                    <a:pt x="8" y="419"/>
                  </a:moveTo>
                  <a:lnTo>
                    <a:pt x="0" y="419"/>
                  </a:lnTo>
                  <a:lnTo>
                    <a:pt x="0" y="411"/>
                  </a:lnTo>
                  <a:lnTo>
                    <a:pt x="8" y="411"/>
                  </a:lnTo>
                  <a:lnTo>
                    <a:pt x="8" y="419"/>
                  </a:lnTo>
                  <a:lnTo>
                    <a:pt x="8" y="419"/>
                  </a:lnTo>
                  <a:close/>
                  <a:moveTo>
                    <a:pt x="8" y="394"/>
                  </a:moveTo>
                  <a:lnTo>
                    <a:pt x="0" y="394"/>
                  </a:lnTo>
                  <a:lnTo>
                    <a:pt x="0" y="386"/>
                  </a:lnTo>
                  <a:lnTo>
                    <a:pt x="8" y="386"/>
                  </a:lnTo>
                  <a:lnTo>
                    <a:pt x="8" y="394"/>
                  </a:lnTo>
                  <a:lnTo>
                    <a:pt x="8" y="394"/>
                  </a:lnTo>
                  <a:close/>
                  <a:moveTo>
                    <a:pt x="8" y="370"/>
                  </a:moveTo>
                  <a:lnTo>
                    <a:pt x="0" y="370"/>
                  </a:lnTo>
                  <a:lnTo>
                    <a:pt x="0" y="362"/>
                  </a:lnTo>
                  <a:lnTo>
                    <a:pt x="8" y="362"/>
                  </a:lnTo>
                  <a:lnTo>
                    <a:pt x="8" y="370"/>
                  </a:lnTo>
                  <a:lnTo>
                    <a:pt x="8" y="370"/>
                  </a:lnTo>
                  <a:close/>
                  <a:moveTo>
                    <a:pt x="8" y="346"/>
                  </a:moveTo>
                  <a:lnTo>
                    <a:pt x="0" y="346"/>
                  </a:lnTo>
                  <a:lnTo>
                    <a:pt x="0" y="338"/>
                  </a:lnTo>
                  <a:lnTo>
                    <a:pt x="8" y="338"/>
                  </a:lnTo>
                  <a:lnTo>
                    <a:pt x="8" y="346"/>
                  </a:lnTo>
                  <a:lnTo>
                    <a:pt x="8" y="346"/>
                  </a:lnTo>
                  <a:close/>
                  <a:moveTo>
                    <a:pt x="8" y="322"/>
                  </a:moveTo>
                  <a:lnTo>
                    <a:pt x="0" y="322"/>
                  </a:lnTo>
                  <a:lnTo>
                    <a:pt x="0" y="314"/>
                  </a:lnTo>
                  <a:lnTo>
                    <a:pt x="8" y="314"/>
                  </a:lnTo>
                  <a:lnTo>
                    <a:pt x="8" y="322"/>
                  </a:lnTo>
                  <a:lnTo>
                    <a:pt x="8" y="322"/>
                  </a:lnTo>
                  <a:close/>
                  <a:moveTo>
                    <a:pt x="8" y="298"/>
                  </a:moveTo>
                  <a:lnTo>
                    <a:pt x="0" y="298"/>
                  </a:lnTo>
                  <a:lnTo>
                    <a:pt x="0" y="290"/>
                  </a:lnTo>
                  <a:lnTo>
                    <a:pt x="8" y="290"/>
                  </a:lnTo>
                  <a:lnTo>
                    <a:pt x="8" y="298"/>
                  </a:lnTo>
                  <a:lnTo>
                    <a:pt x="8" y="298"/>
                  </a:lnTo>
                  <a:close/>
                  <a:moveTo>
                    <a:pt x="8" y="274"/>
                  </a:moveTo>
                  <a:lnTo>
                    <a:pt x="0" y="274"/>
                  </a:lnTo>
                  <a:lnTo>
                    <a:pt x="0" y="266"/>
                  </a:lnTo>
                  <a:lnTo>
                    <a:pt x="8" y="266"/>
                  </a:lnTo>
                  <a:lnTo>
                    <a:pt x="8" y="274"/>
                  </a:lnTo>
                  <a:lnTo>
                    <a:pt x="8" y="274"/>
                  </a:lnTo>
                  <a:close/>
                  <a:moveTo>
                    <a:pt x="8" y="250"/>
                  </a:moveTo>
                  <a:lnTo>
                    <a:pt x="0" y="250"/>
                  </a:lnTo>
                  <a:lnTo>
                    <a:pt x="0" y="242"/>
                  </a:lnTo>
                  <a:lnTo>
                    <a:pt x="8" y="242"/>
                  </a:lnTo>
                  <a:lnTo>
                    <a:pt x="8" y="250"/>
                  </a:lnTo>
                  <a:lnTo>
                    <a:pt x="8" y="250"/>
                  </a:lnTo>
                  <a:close/>
                  <a:moveTo>
                    <a:pt x="8" y="226"/>
                  </a:moveTo>
                  <a:lnTo>
                    <a:pt x="0" y="226"/>
                  </a:lnTo>
                  <a:lnTo>
                    <a:pt x="0" y="217"/>
                  </a:lnTo>
                  <a:lnTo>
                    <a:pt x="8" y="217"/>
                  </a:lnTo>
                  <a:lnTo>
                    <a:pt x="8" y="226"/>
                  </a:lnTo>
                  <a:lnTo>
                    <a:pt x="8" y="226"/>
                  </a:lnTo>
                  <a:close/>
                  <a:moveTo>
                    <a:pt x="8" y="201"/>
                  </a:moveTo>
                  <a:lnTo>
                    <a:pt x="0" y="201"/>
                  </a:lnTo>
                  <a:lnTo>
                    <a:pt x="0" y="193"/>
                  </a:lnTo>
                  <a:lnTo>
                    <a:pt x="8" y="193"/>
                  </a:lnTo>
                  <a:lnTo>
                    <a:pt x="8" y="201"/>
                  </a:lnTo>
                  <a:lnTo>
                    <a:pt x="8" y="201"/>
                  </a:lnTo>
                  <a:close/>
                  <a:moveTo>
                    <a:pt x="8" y="177"/>
                  </a:moveTo>
                  <a:lnTo>
                    <a:pt x="0" y="177"/>
                  </a:lnTo>
                  <a:lnTo>
                    <a:pt x="0" y="169"/>
                  </a:lnTo>
                  <a:lnTo>
                    <a:pt x="8" y="169"/>
                  </a:lnTo>
                  <a:lnTo>
                    <a:pt x="8" y="177"/>
                  </a:lnTo>
                  <a:lnTo>
                    <a:pt x="8" y="177"/>
                  </a:lnTo>
                  <a:close/>
                  <a:moveTo>
                    <a:pt x="8" y="153"/>
                  </a:moveTo>
                  <a:lnTo>
                    <a:pt x="0" y="153"/>
                  </a:lnTo>
                  <a:lnTo>
                    <a:pt x="0" y="145"/>
                  </a:lnTo>
                  <a:lnTo>
                    <a:pt x="8" y="145"/>
                  </a:lnTo>
                  <a:lnTo>
                    <a:pt x="8" y="153"/>
                  </a:lnTo>
                  <a:lnTo>
                    <a:pt x="8" y="153"/>
                  </a:lnTo>
                  <a:close/>
                  <a:moveTo>
                    <a:pt x="8" y="129"/>
                  </a:moveTo>
                  <a:lnTo>
                    <a:pt x="0" y="129"/>
                  </a:lnTo>
                  <a:lnTo>
                    <a:pt x="0" y="121"/>
                  </a:lnTo>
                  <a:lnTo>
                    <a:pt x="8" y="121"/>
                  </a:lnTo>
                  <a:lnTo>
                    <a:pt x="8" y="129"/>
                  </a:lnTo>
                  <a:lnTo>
                    <a:pt x="8" y="129"/>
                  </a:lnTo>
                  <a:close/>
                  <a:moveTo>
                    <a:pt x="8" y="105"/>
                  </a:moveTo>
                  <a:lnTo>
                    <a:pt x="0" y="105"/>
                  </a:lnTo>
                  <a:lnTo>
                    <a:pt x="0" y="97"/>
                  </a:lnTo>
                  <a:lnTo>
                    <a:pt x="8" y="97"/>
                  </a:lnTo>
                  <a:lnTo>
                    <a:pt x="8" y="105"/>
                  </a:lnTo>
                  <a:lnTo>
                    <a:pt x="8" y="105"/>
                  </a:lnTo>
                  <a:close/>
                  <a:moveTo>
                    <a:pt x="8" y="81"/>
                  </a:moveTo>
                  <a:lnTo>
                    <a:pt x="0" y="81"/>
                  </a:lnTo>
                  <a:lnTo>
                    <a:pt x="0" y="73"/>
                  </a:lnTo>
                  <a:lnTo>
                    <a:pt x="8" y="73"/>
                  </a:lnTo>
                  <a:lnTo>
                    <a:pt x="8" y="81"/>
                  </a:lnTo>
                  <a:lnTo>
                    <a:pt x="8" y="81"/>
                  </a:lnTo>
                  <a:close/>
                  <a:moveTo>
                    <a:pt x="8" y="57"/>
                  </a:moveTo>
                  <a:lnTo>
                    <a:pt x="0" y="57"/>
                  </a:lnTo>
                  <a:lnTo>
                    <a:pt x="0" y="49"/>
                  </a:lnTo>
                  <a:lnTo>
                    <a:pt x="8" y="49"/>
                  </a:lnTo>
                  <a:lnTo>
                    <a:pt x="8" y="57"/>
                  </a:lnTo>
                  <a:lnTo>
                    <a:pt x="8" y="57"/>
                  </a:lnTo>
                  <a:close/>
                  <a:moveTo>
                    <a:pt x="8" y="32"/>
                  </a:moveTo>
                  <a:lnTo>
                    <a:pt x="0" y="32"/>
                  </a:lnTo>
                  <a:lnTo>
                    <a:pt x="0" y="24"/>
                  </a:lnTo>
                  <a:lnTo>
                    <a:pt x="8" y="24"/>
                  </a:lnTo>
                  <a:lnTo>
                    <a:pt x="8" y="32"/>
                  </a:lnTo>
                  <a:lnTo>
                    <a:pt x="8" y="32"/>
                  </a:lnTo>
                  <a:close/>
                  <a:moveTo>
                    <a:pt x="8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8"/>
                  </a:lnTo>
                  <a:lnTo>
                    <a:pt x="8" y="8"/>
                  </a:lnTo>
                  <a:close/>
                </a:path>
              </a:pathLst>
            </a:custGeom>
            <a:solidFill>
              <a:srgbClr val="4F55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</p:grpSp>
      <p:pic>
        <p:nvPicPr>
          <p:cNvPr id="14" name="Afbeelding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5246" y="5645142"/>
            <a:ext cx="1056553" cy="1056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851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Afbeelding 3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4323" y="6483400"/>
            <a:ext cx="16933" cy="355600"/>
          </a:xfrm>
          <a:prstGeom prst="rect">
            <a:avLst/>
          </a:prstGeom>
        </p:spPr>
      </p:pic>
      <p:sp>
        <p:nvSpPr>
          <p:cNvPr id="8" name="Tekstvak 7"/>
          <p:cNvSpPr txBox="1"/>
          <p:nvPr userDrawn="1"/>
        </p:nvSpPr>
        <p:spPr>
          <a:xfrm>
            <a:off x="2588572" y="6166954"/>
            <a:ext cx="432000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BE" sz="1600" dirty="0" smtClean="0">
                <a:solidFill>
                  <a:schemeClr val="bg1"/>
                </a:solidFill>
              </a:rPr>
              <a:t>www.twitter.com/Barco</a:t>
            </a:r>
            <a:endParaRPr lang="nl-BE" sz="1600" dirty="0">
              <a:solidFill>
                <a:schemeClr val="bg1"/>
              </a:solidFill>
            </a:endParaRPr>
          </a:p>
        </p:txBody>
      </p:sp>
      <p:sp>
        <p:nvSpPr>
          <p:cNvPr id="9" name="Tekstvak 8"/>
          <p:cNvSpPr txBox="1"/>
          <p:nvPr userDrawn="1"/>
        </p:nvSpPr>
        <p:spPr>
          <a:xfrm>
            <a:off x="2588572" y="6476314"/>
            <a:ext cx="432000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BE" sz="1600" dirty="0" smtClean="0">
                <a:solidFill>
                  <a:schemeClr val="bg1"/>
                </a:solidFill>
              </a:rPr>
              <a:t>www.facebook.com/Barco</a:t>
            </a:r>
            <a:endParaRPr lang="nl-BE" sz="1600" dirty="0">
              <a:solidFill>
                <a:schemeClr val="bg1"/>
              </a:solidFill>
            </a:endParaRPr>
          </a:p>
        </p:txBody>
      </p:sp>
      <p:sp>
        <p:nvSpPr>
          <p:cNvPr id="10" name="Tekstvak 9"/>
          <p:cNvSpPr txBox="1"/>
          <p:nvPr userDrawn="1"/>
        </p:nvSpPr>
        <p:spPr>
          <a:xfrm>
            <a:off x="2587739" y="5857875"/>
            <a:ext cx="432000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BE" sz="1600" dirty="0" smtClean="0">
                <a:solidFill>
                  <a:schemeClr val="bg1"/>
                </a:solidFill>
              </a:rPr>
              <a:t>www.youtube.com/BarcoTV</a:t>
            </a:r>
            <a:endParaRPr lang="nl-BE" sz="1600" dirty="0">
              <a:solidFill>
                <a:schemeClr val="bg1"/>
              </a:solidFill>
            </a:endParaRPr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000" y="5846311"/>
            <a:ext cx="16933" cy="1003300"/>
          </a:xfrm>
          <a:prstGeom prst="rect">
            <a:avLst/>
          </a:prstGeom>
        </p:spPr>
      </p:pic>
      <p:pic>
        <p:nvPicPr>
          <p:cNvPr id="31" name="Afbeelding 3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01" y="775630"/>
            <a:ext cx="1727057" cy="1727057"/>
          </a:xfrm>
          <a:prstGeom prst="rect">
            <a:avLst/>
          </a:prstGeom>
        </p:spPr>
      </p:pic>
      <p:grpSp>
        <p:nvGrpSpPr>
          <p:cNvPr id="32" name="Group 48"/>
          <p:cNvGrpSpPr>
            <a:grpSpLocks noChangeAspect="1"/>
          </p:cNvGrpSpPr>
          <p:nvPr userDrawn="1"/>
        </p:nvGrpSpPr>
        <p:grpSpPr bwMode="auto">
          <a:xfrm>
            <a:off x="1940984" y="5897209"/>
            <a:ext cx="480483" cy="192616"/>
            <a:chOff x="917" y="3709"/>
            <a:chExt cx="227" cy="91"/>
          </a:xfrm>
        </p:grpSpPr>
        <p:sp>
          <p:nvSpPr>
            <p:cNvPr id="34" name="Freeform 49"/>
            <p:cNvSpPr>
              <a:spLocks/>
            </p:cNvSpPr>
            <p:nvPr userDrawn="1"/>
          </p:nvSpPr>
          <p:spPr bwMode="auto">
            <a:xfrm>
              <a:off x="917" y="3724"/>
              <a:ext cx="31" cy="60"/>
            </a:xfrm>
            <a:custGeom>
              <a:avLst/>
              <a:gdLst>
                <a:gd name="T0" fmla="*/ 0 w 31"/>
                <a:gd name="T1" fmla="*/ 0 h 60"/>
                <a:gd name="T2" fmla="*/ 9 w 31"/>
                <a:gd name="T3" fmla="*/ 0 h 60"/>
                <a:gd name="T4" fmla="*/ 15 w 31"/>
                <a:gd name="T5" fmla="*/ 24 h 60"/>
                <a:gd name="T6" fmla="*/ 16 w 31"/>
                <a:gd name="T7" fmla="*/ 24 h 60"/>
                <a:gd name="T8" fmla="*/ 21 w 31"/>
                <a:gd name="T9" fmla="*/ 0 h 60"/>
                <a:gd name="T10" fmla="*/ 31 w 31"/>
                <a:gd name="T11" fmla="*/ 0 h 60"/>
                <a:gd name="T12" fmla="*/ 20 w 31"/>
                <a:gd name="T13" fmla="*/ 35 h 60"/>
                <a:gd name="T14" fmla="*/ 20 w 31"/>
                <a:gd name="T15" fmla="*/ 60 h 60"/>
                <a:gd name="T16" fmla="*/ 11 w 31"/>
                <a:gd name="T17" fmla="*/ 60 h 60"/>
                <a:gd name="T18" fmla="*/ 11 w 31"/>
                <a:gd name="T19" fmla="*/ 36 h 60"/>
                <a:gd name="T20" fmla="*/ 0 w 31"/>
                <a:gd name="T2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" h="60">
                  <a:moveTo>
                    <a:pt x="0" y="0"/>
                  </a:moveTo>
                  <a:lnTo>
                    <a:pt x="9" y="0"/>
                  </a:lnTo>
                  <a:lnTo>
                    <a:pt x="15" y="24"/>
                  </a:lnTo>
                  <a:lnTo>
                    <a:pt x="16" y="24"/>
                  </a:lnTo>
                  <a:lnTo>
                    <a:pt x="21" y="0"/>
                  </a:lnTo>
                  <a:lnTo>
                    <a:pt x="31" y="0"/>
                  </a:lnTo>
                  <a:lnTo>
                    <a:pt x="20" y="35"/>
                  </a:lnTo>
                  <a:lnTo>
                    <a:pt x="20" y="60"/>
                  </a:lnTo>
                  <a:lnTo>
                    <a:pt x="11" y="60"/>
                  </a:lnTo>
                  <a:lnTo>
                    <a:pt x="11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5" name="Freeform 50"/>
            <p:cNvSpPr>
              <a:spLocks noEditPoints="1"/>
            </p:cNvSpPr>
            <p:nvPr userDrawn="1"/>
          </p:nvSpPr>
          <p:spPr bwMode="auto">
            <a:xfrm>
              <a:off x="947" y="3739"/>
              <a:ext cx="24" cy="46"/>
            </a:xfrm>
            <a:custGeom>
              <a:avLst/>
              <a:gdLst>
                <a:gd name="T0" fmla="*/ 0 w 24"/>
                <a:gd name="T1" fmla="*/ 11 h 46"/>
                <a:gd name="T2" fmla="*/ 0 w 24"/>
                <a:gd name="T3" fmla="*/ 11 h 46"/>
                <a:gd name="T4" fmla="*/ 1 w 24"/>
                <a:gd name="T5" fmla="*/ 6 h 46"/>
                <a:gd name="T6" fmla="*/ 4 w 24"/>
                <a:gd name="T7" fmla="*/ 3 h 46"/>
                <a:gd name="T8" fmla="*/ 4 w 24"/>
                <a:gd name="T9" fmla="*/ 3 h 46"/>
                <a:gd name="T10" fmla="*/ 7 w 24"/>
                <a:gd name="T11" fmla="*/ 0 h 46"/>
                <a:gd name="T12" fmla="*/ 13 w 24"/>
                <a:gd name="T13" fmla="*/ 0 h 46"/>
                <a:gd name="T14" fmla="*/ 13 w 24"/>
                <a:gd name="T15" fmla="*/ 0 h 46"/>
                <a:gd name="T16" fmla="*/ 17 w 24"/>
                <a:gd name="T17" fmla="*/ 1 h 46"/>
                <a:gd name="T18" fmla="*/ 21 w 24"/>
                <a:gd name="T19" fmla="*/ 3 h 46"/>
                <a:gd name="T20" fmla="*/ 21 w 24"/>
                <a:gd name="T21" fmla="*/ 3 h 46"/>
                <a:gd name="T22" fmla="*/ 23 w 24"/>
                <a:gd name="T23" fmla="*/ 7 h 46"/>
                <a:gd name="T24" fmla="*/ 24 w 24"/>
                <a:gd name="T25" fmla="*/ 11 h 46"/>
                <a:gd name="T26" fmla="*/ 24 w 24"/>
                <a:gd name="T27" fmla="*/ 34 h 46"/>
                <a:gd name="T28" fmla="*/ 24 w 24"/>
                <a:gd name="T29" fmla="*/ 34 h 46"/>
                <a:gd name="T30" fmla="*/ 23 w 24"/>
                <a:gd name="T31" fmla="*/ 39 h 46"/>
                <a:gd name="T32" fmla="*/ 21 w 24"/>
                <a:gd name="T33" fmla="*/ 43 h 46"/>
                <a:gd name="T34" fmla="*/ 21 w 24"/>
                <a:gd name="T35" fmla="*/ 43 h 46"/>
                <a:gd name="T36" fmla="*/ 17 w 24"/>
                <a:gd name="T37" fmla="*/ 45 h 46"/>
                <a:gd name="T38" fmla="*/ 12 w 24"/>
                <a:gd name="T39" fmla="*/ 46 h 46"/>
                <a:gd name="T40" fmla="*/ 12 w 24"/>
                <a:gd name="T41" fmla="*/ 46 h 46"/>
                <a:gd name="T42" fmla="*/ 7 w 24"/>
                <a:gd name="T43" fmla="*/ 45 h 46"/>
                <a:gd name="T44" fmla="*/ 4 w 24"/>
                <a:gd name="T45" fmla="*/ 43 h 46"/>
                <a:gd name="T46" fmla="*/ 4 w 24"/>
                <a:gd name="T47" fmla="*/ 43 h 46"/>
                <a:gd name="T48" fmla="*/ 1 w 24"/>
                <a:gd name="T49" fmla="*/ 39 h 46"/>
                <a:gd name="T50" fmla="*/ 0 w 24"/>
                <a:gd name="T51" fmla="*/ 34 h 46"/>
                <a:gd name="T52" fmla="*/ 0 w 24"/>
                <a:gd name="T53" fmla="*/ 11 h 46"/>
                <a:gd name="T54" fmla="*/ 9 w 24"/>
                <a:gd name="T55" fmla="*/ 35 h 46"/>
                <a:gd name="T56" fmla="*/ 9 w 24"/>
                <a:gd name="T57" fmla="*/ 35 h 46"/>
                <a:gd name="T58" fmla="*/ 10 w 24"/>
                <a:gd name="T59" fmla="*/ 37 h 46"/>
                <a:gd name="T60" fmla="*/ 10 w 24"/>
                <a:gd name="T61" fmla="*/ 37 h 46"/>
                <a:gd name="T62" fmla="*/ 11 w 24"/>
                <a:gd name="T63" fmla="*/ 38 h 46"/>
                <a:gd name="T64" fmla="*/ 12 w 24"/>
                <a:gd name="T65" fmla="*/ 38 h 46"/>
                <a:gd name="T66" fmla="*/ 12 w 24"/>
                <a:gd name="T67" fmla="*/ 38 h 46"/>
                <a:gd name="T68" fmla="*/ 15 w 24"/>
                <a:gd name="T69" fmla="*/ 37 h 46"/>
                <a:gd name="T70" fmla="*/ 15 w 24"/>
                <a:gd name="T71" fmla="*/ 37 h 46"/>
                <a:gd name="T72" fmla="*/ 16 w 24"/>
                <a:gd name="T73" fmla="*/ 35 h 46"/>
                <a:gd name="T74" fmla="*/ 16 w 24"/>
                <a:gd name="T75" fmla="*/ 11 h 46"/>
                <a:gd name="T76" fmla="*/ 16 w 24"/>
                <a:gd name="T77" fmla="*/ 11 h 46"/>
                <a:gd name="T78" fmla="*/ 15 w 24"/>
                <a:gd name="T79" fmla="*/ 8 h 46"/>
                <a:gd name="T80" fmla="*/ 15 w 24"/>
                <a:gd name="T81" fmla="*/ 8 h 46"/>
                <a:gd name="T82" fmla="*/ 12 w 24"/>
                <a:gd name="T83" fmla="*/ 7 h 46"/>
                <a:gd name="T84" fmla="*/ 12 w 24"/>
                <a:gd name="T85" fmla="*/ 7 h 46"/>
                <a:gd name="T86" fmla="*/ 10 w 24"/>
                <a:gd name="T87" fmla="*/ 8 h 46"/>
                <a:gd name="T88" fmla="*/ 10 w 24"/>
                <a:gd name="T89" fmla="*/ 8 h 46"/>
                <a:gd name="T90" fmla="*/ 9 w 24"/>
                <a:gd name="T91" fmla="*/ 11 h 46"/>
                <a:gd name="T92" fmla="*/ 9 w 24"/>
                <a:gd name="T93" fmla="*/ 3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4" h="46">
                  <a:moveTo>
                    <a:pt x="0" y="11"/>
                  </a:moveTo>
                  <a:lnTo>
                    <a:pt x="0" y="11"/>
                  </a:lnTo>
                  <a:lnTo>
                    <a:pt x="1" y="6"/>
                  </a:lnTo>
                  <a:lnTo>
                    <a:pt x="4" y="3"/>
                  </a:lnTo>
                  <a:lnTo>
                    <a:pt x="4" y="3"/>
                  </a:lnTo>
                  <a:lnTo>
                    <a:pt x="7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7" y="1"/>
                  </a:lnTo>
                  <a:lnTo>
                    <a:pt x="21" y="3"/>
                  </a:lnTo>
                  <a:lnTo>
                    <a:pt x="21" y="3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23" y="39"/>
                  </a:lnTo>
                  <a:lnTo>
                    <a:pt x="21" y="43"/>
                  </a:lnTo>
                  <a:lnTo>
                    <a:pt x="21" y="43"/>
                  </a:lnTo>
                  <a:lnTo>
                    <a:pt x="17" y="45"/>
                  </a:lnTo>
                  <a:lnTo>
                    <a:pt x="12" y="46"/>
                  </a:lnTo>
                  <a:lnTo>
                    <a:pt x="12" y="46"/>
                  </a:lnTo>
                  <a:lnTo>
                    <a:pt x="7" y="45"/>
                  </a:lnTo>
                  <a:lnTo>
                    <a:pt x="4" y="43"/>
                  </a:lnTo>
                  <a:lnTo>
                    <a:pt x="4" y="43"/>
                  </a:lnTo>
                  <a:lnTo>
                    <a:pt x="1" y="39"/>
                  </a:lnTo>
                  <a:lnTo>
                    <a:pt x="0" y="34"/>
                  </a:lnTo>
                  <a:lnTo>
                    <a:pt x="0" y="11"/>
                  </a:lnTo>
                  <a:close/>
                  <a:moveTo>
                    <a:pt x="9" y="35"/>
                  </a:moveTo>
                  <a:lnTo>
                    <a:pt x="9" y="35"/>
                  </a:lnTo>
                  <a:lnTo>
                    <a:pt x="10" y="37"/>
                  </a:lnTo>
                  <a:lnTo>
                    <a:pt x="10" y="37"/>
                  </a:lnTo>
                  <a:lnTo>
                    <a:pt x="11" y="38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5" y="37"/>
                  </a:lnTo>
                  <a:lnTo>
                    <a:pt x="15" y="37"/>
                  </a:lnTo>
                  <a:lnTo>
                    <a:pt x="16" y="35"/>
                  </a:lnTo>
                  <a:lnTo>
                    <a:pt x="16" y="11"/>
                  </a:lnTo>
                  <a:lnTo>
                    <a:pt x="16" y="11"/>
                  </a:lnTo>
                  <a:lnTo>
                    <a:pt x="15" y="8"/>
                  </a:lnTo>
                  <a:lnTo>
                    <a:pt x="15" y="8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9" y="11"/>
                  </a:lnTo>
                  <a:lnTo>
                    <a:pt x="9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6" name="Freeform 51"/>
            <p:cNvSpPr>
              <a:spLocks/>
            </p:cNvSpPr>
            <p:nvPr userDrawn="1"/>
          </p:nvSpPr>
          <p:spPr bwMode="auto">
            <a:xfrm>
              <a:off x="978" y="3740"/>
              <a:ext cx="23" cy="45"/>
            </a:xfrm>
            <a:custGeom>
              <a:avLst/>
              <a:gdLst>
                <a:gd name="T0" fmla="*/ 23 w 23"/>
                <a:gd name="T1" fmla="*/ 0 h 45"/>
                <a:gd name="T2" fmla="*/ 23 w 23"/>
                <a:gd name="T3" fmla="*/ 44 h 45"/>
                <a:gd name="T4" fmla="*/ 15 w 23"/>
                <a:gd name="T5" fmla="*/ 44 h 45"/>
                <a:gd name="T6" fmla="*/ 15 w 23"/>
                <a:gd name="T7" fmla="*/ 39 h 45"/>
                <a:gd name="T8" fmla="*/ 15 w 23"/>
                <a:gd name="T9" fmla="*/ 39 h 45"/>
                <a:gd name="T10" fmla="*/ 10 w 23"/>
                <a:gd name="T11" fmla="*/ 43 h 45"/>
                <a:gd name="T12" fmla="*/ 10 w 23"/>
                <a:gd name="T13" fmla="*/ 43 h 45"/>
                <a:gd name="T14" fmla="*/ 8 w 23"/>
                <a:gd name="T15" fmla="*/ 44 h 45"/>
                <a:gd name="T16" fmla="*/ 6 w 23"/>
                <a:gd name="T17" fmla="*/ 45 h 45"/>
                <a:gd name="T18" fmla="*/ 6 w 23"/>
                <a:gd name="T19" fmla="*/ 45 h 45"/>
                <a:gd name="T20" fmla="*/ 3 w 23"/>
                <a:gd name="T21" fmla="*/ 44 h 45"/>
                <a:gd name="T22" fmla="*/ 1 w 23"/>
                <a:gd name="T23" fmla="*/ 43 h 45"/>
                <a:gd name="T24" fmla="*/ 1 w 23"/>
                <a:gd name="T25" fmla="*/ 43 h 45"/>
                <a:gd name="T26" fmla="*/ 0 w 23"/>
                <a:gd name="T27" fmla="*/ 40 h 45"/>
                <a:gd name="T28" fmla="*/ 0 w 23"/>
                <a:gd name="T29" fmla="*/ 37 h 45"/>
                <a:gd name="T30" fmla="*/ 0 w 23"/>
                <a:gd name="T31" fmla="*/ 0 h 45"/>
                <a:gd name="T32" fmla="*/ 8 w 23"/>
                <a:gd name="T33" fmla="*/ 0 h 45"/>
                <a:gd name="T34" fmla="*/ 8 w 23"/>
                <a:gd name="T35" fmla="*/ 34 h 45"/>
                <a:gd name="T36" fmla="*/ 8 w 23"/>
                <a:gd name="T37" fmla="*/ 34 h 45"/>
                <a:gd name="T38" fmla="*/ 9 w 23"/>
                <a:gd name="T39" fmla="*/ 36 h 45"/>
                <a:gd name="T40" fmla="*/ 9 w 23"/>
                <a:gd name="T41" fmla="*/ 36 h 45"/>
                <a:gd name="T42" fmla="*/ 10 w 23"/>
                <a:gd name="T43" fmla="*/ 37 h 45"/>
                <a:gd name="T44" fmla="*/ 10 w 23"/>
                <a:gd name="T45" fmla="*/ 37 h 45"/>
                <a:gd name="T46" fmla="*/ 13 w 23"/>
                <a:gd name="T47" fmla="*/ 36 h 45"/>
                <a:gd name="T48" fmla="*/ 13 w 23"/>
                <a:gd name="T49" fmla="*/ 36 h 45"/>
                <a:gd name="T50" fmla="*/ 15 w 23"/>
                <a:gd name="T51" fmla="*/ 33 h 45"/>
                <a:gd name="T52" fmla="*/ 15 w 23"/>
                <a:gd name="T53" fmla="*/ 0 h 45"/>
                <a:gd name="T54" fmla="*/ 23 w 23"/>
                <a:gd name="T5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" h="45">
                  <a:moveTo>
                    <a:pt x="23" y="0"/>
                  </a:moveTo>
                  <a:lnTo>
                    <a:pt x="23" y="44"/>
                  </a:lnTo>
                  <a:lnTo>
                    <a:pt x="15" y="44"/>
                  </a:lnTo>
                  <a:lnTo>
                    <a:pt x="15" y="39"/>
                  </a:lnTo>
                  <a:lnTo>
                    <a:pt x="15" y="39"/>
                  </a:lnTo>
                  <a:lnTo>
                    <a:pt x="10" y="43"/>
                  </a:lnTo>
                  <a:lnTo>
                    <a:pt x="10" y="43"/>
                  </a:lnTo>
                  <a:lnTo>
                    <a:pt x="8" y="44"/>
                  </a:lnTo>
                  <a:lnTo>
                    <a:pt x="6" y="45"/>
                  </a:lnTo>
                  <a:lnTo>
                    <a:pt x="6" y="45"/>
                  </a:lnTo>
                  <a:lnTo>
                    <a:pt x="3" y="44"/>
                  </a:lnTo>
                  <a:lnTo>
                    <a:pt x="1" y="43"/>
                  </a:lnTo>
                  <a:lnTo>
                    <a:pt x="1" y="43"/>
                  </a:lnTo>
                  <a:lnTo>
                    <a:pt x="0" y="40"/>
                  </a:lnTo>
                  <a:lnTo>
                    <a:pt x="0" y="37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9" y="36"/>
                  </a:lnTo>
                  <a:lnTo>
                    <a:pt x="9" y="36"/>
                  </a:lnTo>
                  <a:lnTo>
                    <a:pt x="10" y="37"/>
                  </a:lnTo>
                  <a:lnTo>
                    <a:pt x="10" y="37"/>
                  </a:lnTo>
                  <a:lnTo>
                    <a:pt x="13" y="36"/>
                  </a:lnTo>
                  <a:lnTo>
                    <a:pt x="13" y="36"/>
                  </a:lnTo>
                  <a:lnTo>
                    <a:pt x="15" y="33"/>
                  </a:lnTo>
                  <a:lnTo>
                    <a:pt x="15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7" name="Freeform 52"/>
            <p:cNvSpPr>
              <a:spLocks/>
            </p:cNvSpPr>
            <p:nvPr userDrawn="1"/>
          </p:nvSpPr>
          <p:spPr bwMode="auto">
            <a:xfrm>
              <a:off x="1087" y="3746"/>
              <a:ext cx="7" cy="31"/>
            </a:xfrm>
            <a:custGeom>
              <a:avLst/>
              <a:gdLst>
                <a:gd name="T0" fmla="*/ 3 w 7"/>
                <a:gd name="T1" fmla="*/ 0 h 31"/>
                <a:gd name="T2" fmla="*/ 3 w 7"/>
                <a:gd name="T3" fmla="*/ 0 h 31"/>
                <a:gd name="T4" fmla="*/ 2 w 7"/>
                <a:gd name="T5" fmla="*/ 1 h 31"/>
                <a:gd name="T6" fmla="*/ 2 w 7"/>
                <a:gd name="T7" fmla="*/ 1 h 31"/>
                <a:gd name="T8" fmla="*/ 0 w 7"/>
                <a:gd name="T9" fmla="*/ 2 h 31"/>
                <a:gd name="T10" fmla="*/ 0 w 7"/>
                <a:gd name="T11" fmla="*/ 29 h 31"/>
                <a:gd name="T12" fmla="*/ 0 w 7"/>
                <a:gd name="T13" fmla="*/ 29 h 31"/>
                <a:gd name="T14" fmla="*/ 2 w 7"/>
                <a:gd name="T15" fmla="*/ 31 h 31"/>
                <a:gd name="T16" fmla="*/ 2 w 7"/>
                <a:gd name="T17" fmla="*/ 31 h 31"/>
                <a:gd name="T18" fmla="*/ 4 w 7"/>
                <a:gd name="T19" fmla="*/ 31 h 31"/>
                <a:gd name="T20" fmla="*/ 4 w 7"/>
                <a:gd name="T21" fmla="*/ 31 h 31"/>
                <a:gd name="T22" fmla="*/ 6 w 7"/>
                <a:gd name="T23" fmla="*/ 30 h 31"/>
                <a:gd name="T24" fmla="*/ 6 w 7"/>
                <a:gd name="T25" fmla="*/ 30 h 31"/>
                <a:gd name="T26" fmla="*/ 7 w 7"/>
                <a:gd name="T27" fmla="*/ 27 h 31"/>
                <a:gd name="T28" fmla="*/ 7 w 7"/>
                <a:gd name="T29" fmla="*/ 5 h 31"/>
                <a:gd name="T30" fmla="*/ 7 w 7"/>
                <a:gd name="T31" fmla="*/ 5 h 31"/>
                <a:gd name="T32" fmla="*/ 6 w 7"/>
                <a:gd name="T33" fmla="*/ 1 h 31"/>
                <a:gd name="T34" fmla="*/ 6 w 7"/>
                <a:gd name="T35" fmla="*/ 1 h 31"/>
                <a:gd name="T36" fmla="*/ 5 w 7"/>
                <a:gd name="T37" fmla="*/ 0 h 31"/>
                <a:gd name="T38" fmla="*/ 3 w 7"/>
                <a:gd name="T39" fmla="*/ 0 h 31"/>
                <a:gd name="T40" fmla="*/ 3 w 7"/>
                <a:gd name="T4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" h="31">
                  <a:moveTo>
                    <a:pt x="3" y="0"/>
                  </a:moveTo>
                  <a:lnTo>
                    <a:pt x="3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4" y="31"/>
                  </a:lnTo>
                  <a:lnTo>
                    <a:pt x="4" y="31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7" y="27"/>
                  </a:lnTo>
                  <a:lnTo>
                    <a:pt x="7" y="5"/>
                  </a:lnTo>
                  <a:lnTo>
                    <a:pt x="7" y="5"/>
                  </a:lnTo>
                  <a:lnTo>
                    <a:pt x="6" y="1"/>
                  </a:lnTo>
                  <a:lnTo>
                    <a:pt x="6" y="1"/>
                  </a:lnTo>
                  <a:lnTo>
                    <a:pt x="5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38" name="Freeform 53"/>
            <p:cNvSpPr>
              <a:spLocks/>
            </p:cNvSpPr>
            <p:nvPr userDrawn="1"/>
          </p:nvSpPr>
          <p:spPr bwMode="auto">
            <a:xfrm>
              <a:off x="1117" y="3746"/>
              <a:ext cx="7" cy="10"/>
            </a:xfrm>
            <a:custGeom>
              <a:avLst/>
              <a:gdLst>
                <a:gd name="T0" fmla="*/ 4 w 7"/>
                <a:gd name="T1" fmla="*/ 0 h 10"/>
                <a:gd name="T2" fmla="*/ 4 w 7"/>
                <a:gd name="T3" fmla="*/ 0 h 10"/>
                <a:gd name="T4" fmla="*/ 2 w 7"/>
                <a:gd name="T5" fmla="*/ 1 h 10"/>
                <a:gd name="T6" fmla="*/ 1 w 7"/>
                <a:gd name="T7" fmla="*/ 2 h 10"/>
                <a:gd name="T8" fmla="*/ 1 w 7"/>
                <a:gd name="T9" fmla="*/ 2 h 10"/>
                <a:gd name="T10" fmla="*/ 0 w 7"/>
                <a:gd name="T11" fmla="*/ 6 h 10"/>
                <a:gd name="T12" fmla="*/ 0 w 7"/>
                <a:gd name="T13" fmla="*/ 10 h 10"/>
                <a:gd name="T14" fmla="*/ 7 w 7"/>
                <a:gd name="T15" fmla="*/ 10 h 10"/>
                <a:gd name="T16" fmla="*/ 7 w 7"/>
                <a:gd name="T17" fmla="*/ 6 h 10"/>
                <a:gd name="T18" fmla="*/ 7 w 7"/>
                <a:gd name="T19" fmla="*/ 6 h 10"/>
                <a:gd name="T20" fmla="*/ 6 w 7"/>
                <a:gd name="T21" fmla="*/ 2 h 10"/>
                <a:gd name="T22" fmla="*/ 6 w 7"/>
                <a:gd name="T23" fmla="*/ 2 h 10"/>
                <a:gd name="T24" fmla="*/ 5 w 7"/>
                <a:gd name="T25" fmla="*/ 1 h 10"/>
                <a:gd name="T26" fmla="*/ 4 w 7"/>
                <a:gd name="T27" fmla="*/ 0 h 10"/>
                <a:gd name="T28" fmla="*/ 4 w 7"/>
                <a:gd name="T2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" h="10">
                  <a:moveTo>
                    <a:pt x="4" y="0"/>
                  </a:moveTo>
                  <a:lnTo>
                    <a:pt x="4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6"/>
                  </a:lnTo>
                  <a:lnTo>
                    <a:pt x="0" y="10"/>
                  </a:lnTo>
                  <a:lnTo>
                    <a:pt x="7" y="10"/>
                  </a:lnTo>
                  <a:lnTo>
                    <a:pt x="7" y="6"/>
                  </a:lnTo>
                  <a:lnTo>
                    <a:pt x="7" y="6"/>
                  </a:lnTo>
                  <a:lnTo>
                    <a:pt x="6" y="2"/>
                  </a:lnTo>
                  <a:lnTo>
                    <a:pt x="6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0" name="Freeform 54"/>
            <p:cNvSpPr>
              <a:spLocks noEditPoints="1"/>
            </p:cNvSpPr>
            <p:nvPr userDrawn="1"/>
          </p:nvSpPr>
          <p:spPr bwMode="auto">
            <a:xfrm>
              <a:off x="1009" y="3709"/>
              <a:ext cx="135" cy="91"/>
            </a:xfrm>
            <a:custGeom>
              <a:avLst/>
              <a:gdLst>
                <a:gd name="T0" fmla="*/ 133 w 135"/>
                <a:gd name="T1" fmla="*/ 17 h 91"/>
                <a:gd name="T2" fmla="*/ 128 w 135"/>
                <a:gd name="T3" fmla="*/ 7 h 91"/>
                <a:gd name="T4" fmla="*/ 118 w 135"/>
                <a:gd name="T5" fmla="*/ 2 h 91"/>
                <a:gd name="T6" fmla="*/ 67 w 135"/>
                <a:gd name="T7" fmla="*/ 0 h 91"/>
                <a:gd name="T8" fmla="*/ 20 w 135"/>
                <a:gd name="T9" fmla="*/ 1 h 91"/>
                <a:gd name="T10" fmla="*/ 9 w 135"/>
                <a:gd name="T11" fmla="*/ 5 h 91"/>
                <a:gd name="T12" fmla="*/ 2 w 135"/>
                <a:gd name="T13" fmla="*/ 13 h 91"/>
                <a:gd name="T14" fmla="*/ 1 w 135"/>
                <a:gd name="T15" fmla="*/ 21 h 91"/>
                <a:gd name="T16" fmla="*/ 1 w 135"/>
                <a:gd name="T17" fmla="*/ 71 h 91"/>
                <a:gd name="T18" fmla="*/ 2 w 135"/>
                <a:gd name="T19" fmla="*/ 79 h 91"/>
                <a:gd name="T20" fmla="*/ 9 w 135"/>
                <a:gd name="T21" fmla="*/ 87 h 91"/>
                <a:gd name="T22" fmla="*/ 20 w 135"/>
                <a:gd name="T23" fmla="*/ 90 h 91"/>
                <a:gd name="T24" fmla="*/ 67 w 135"/>
                <a:gd name="T25" fmla="*/ 91 h 91"/>
                <a:gd name="T26" fmla="*/ 118 w 135"/>
                <a:gd name="T27" fmla="*/ 90 h 91"/>
                <a:gd name="T28" fmla="*/ 128 w 135"/>
                <a:gd name="T29" fmla="*/ 85 h 91"/>
                <a:gd name="T30" fmla="*/ 133 w 135"/>
                <a:gd name="T31" fmla="*/ 75 h 91"/>
                <a:gd name="T32" fmla="*/ 135 w 135"/>
                <a:gd name="T33" fmla="*/ 46 h 91"/>
                <a:gd name="T34" fmla="*/ 134 w 135"/>
                <a:gd name="T35" fmla="*/ 21 h 91"/>
                <a:gd name="T36" fmla="*/ 20 w 135"/>
                <a:gd name="T37" fmla="*/ 24 h 91"/>
                <a:gd name="T38" fmla="*/ 38 w 135"/>
                <a:gd name="T39" fmla="*/ 15 h 91"/>
                <a:gd name="T40" fmla="*/ 29 w 135"/>
                <a:gd name="T41" fmla="*/ 75 h 91"/>
                <a:gd name="T42" fmla="*/ 54 w 135"/>
                <a:gd name="T43" fmla="*/ 70 h 91"/>
                <a:gd name="T44" fmla="*/ 49 w 135"/>
                <a:gd name="T45" fmla="*/ 74 h 91"/>
                <a:gd name="T46" fmla="*/ 44 w 135"/>
                <a:gd name="T47" fmla="*/ 75 h 91"/>
                <a:gd name="T48" fmla="*/ 40 w 135"/>
                <a:gd name="T49" fmla="*/ 73 h 91"/>
                <a:gd name="T50" fmla="*/ 38 w 135"/>
                <a:gd name="T51" fmla="*/ 31 h 91"/>
                <a:gd name="T52" fmla="*/ 47 w 135"/>
                <a:gd name="T53" fmla="*/ 65 h 91"/>
                <a:gd name="T54" fmla="*/ 49 w 135"/>
                <a:gd name="T55" fmla="*/ 67 h 91"/>
                <a:gd name="T56" fmla="*/ 51 w 135"/>
                <a:gd name="T57" fmla="*/ 67 h 91"/>
                <a:gd name="T58" fmla="*/ 62 w 135"/>
                <a:gd name="T59" fmla="*/ 31 h 91"/>
                <a:gd name="T60" fmla="*/ 93 w 135"/>
                <a:gd name="T61" fmla="*/ 66 h 91"/>
                <a:gd name="T62" fmla="*/ 91 w 135"/>
                <a:gd name="T63" fmla="*/ 73 h 91"/>
                <a:gd name="T64" fmla="*/ 86 w 135"/>
                <a:gd name="T65" fmla="*/ 75 h 91"/>
                <a:gd name="T66" fmla="*/ 78 w 135"/>
                <a:gd name="T67" fmla="*/ 71 h 91"/>
                <a:gd name="T68" fmla="*/ 70 w 135"/>
                <a:gd name="T69" fmla="*/ 15 h 91"/>
                <a:gd name="T70" fmla="*/ 78 w 135"/>
                <a:gd name="T71" fmla="*/ 34 h 91"/>
                <a:gd name="T72" fmla="*/ 85 w 135"/>
                <a:gd name="T73" fmla="*/ 30 h 91"/>
                <a:gd name="T74" fmla="*/ 91 w 135"/>
                <a:gd name="T75" fmla="*/ 33 h 91"/>
                <a:gd name="T76" fmla="*/ 93 w 135"/>
                <a:gd name="T77" fmla="*/ 41 h 91"/>
                <a:gd name="T78" fmla="*/ 108 w 135"/>
                <a:gd name="T79" fmla="*/ 54 h 91"/>
                <a:gd name="T80" fmla="*/ 109 w 135"/>
                <a:gd name="T81" fmla="*/ 67 h 91"/>
                <a:gd name="T82" fmla="*/ 111 w 135"/>
                <a:gd name="T83" fmla="*/ 68 h 91"/>
                <a:gd name="T84" fmla="*/ 114 w 135"/>
                <a:gd name="T85" fmla="*/ 67 h 91"/>
                <a:gd name="T86" fmla="*/ 115 w 135"/>
                <a:gd name="T87" fmla="*/ 62 h 91"/>
                <a:gd name="T88" fmla="*/ 124 w 135"/>
                <a:gd name="T89" fmla="*/ 62 h 91"/>
                <a:gd name="T90" fmla="*/ 120 w 135"/>
                <a:gd name="T91" fmla="*/ 73 h 91"/>
                <a:gd name="T92" fmla="*/ 111 w 135"/>
                <a:gd name="T93" fmla="*/ 76 h 91"/>
                <a:gd name="T94" fmla="*/ 103 w 135"/>
                <a:gd name="T95" fmla="*/ 72 h 91"/>
                <a:gd name="T96" fmla="*/ 99 w 135"/>
                <a:gd name="T97" fmla="*/ 62 h 91"/>
                <a:gd name="T98" fmla="*/ 100 w 135"/>
                <a:gd name="T99" fmla="*/ 37 h 91"/>
                <a:gd name="T100" fmla="*/ 107 w 135"/>
                <a:gd name="T101" fmla="*/ 31 h 91"/>
                <a:gd name="T102" fmla="*/ 117 w 135"/>
                <a:gd name="T103" fmla="*/ 30 h 91"/>
                <a:gd name="T104" fmla="*/ 123 w 135"/>
                <a:gd name="T105" fmla="*/ 37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5" h="91">
                  <a:moveTo>
                    <a:pt x="134" y="21"/>
                  </a:moveTo>
                  <a:lnTo>
                    <a:pt x="134" y="21"/>
                  </a:lnTo>
                  <a:lnTo>
                    <a:pt x="133" y="17"/>
                  </a:lnTo>
                  <a:lnTo>
                    <a:pt x="132" y="13"/>
                  </a:lnTo>
                  <a:lnTo>
                    <a:pt x="130" y="10"/>
                  </a:lnTo>
                  <a:lnTo>
                    <a:pt x="128" y="7"/>
                  </a:lnTo>
                  <a:lnTo>
                    <a:pt x="125" y="5"/>
                  </a:lnTo>
                  <a:lnTo>
                    <a:pt x="122" y="3"/>
                  </a:lnTo>
                  <a:lnTo>
                    <a:pt x="118" y="2"/>
                  </a:lnTo>
                  <a:lnTo>
                    <a:pt x="114" y="1"/>
                  </a:lnTo>
                  <a:lnTo>
                    <a:pt x="114" y="1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16" y="2"/>
                  </a:lnTo>
                  <a:lnTo>
                    <a:pt x="13" y="3"/>
                  </a:lnTo>
                  <a:lnTo>
                    <a:pt x="9" y="5"/>
                  </a:lnTo>
                  <a:lnTo>
                    <a:pt x="6" y="7"/>
                  </a:lnTo>
                  <a:lnTo>
                    <a:pt x="4" y="10"/>
                  </a:lnTo>
                  <a:lnTo>
                    <a:pt x="2" y="13"/>
                  </a:lnTo>
                  <a:lnTo>
                    <a:pt x="1" y="17"/>
                  </a:lnTo>
                  <a:lnTo>
                    <a:pt x="1" y="21"/>
                  </a:lnTo>
                  <a:lnTo>
                    <a:pt x="1" y="21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1" y="71"/>
                  </a:lnTo>
                  <a:lnTo>
                    <a:pt x="1" y="71"/>
                  </a:lnTo>
                  <a:lnTo>
                    <a:pt x="1" y="75"/>
                  </a:lnTo>
                  <a:lnTo>
                    <a:pt x="2" y="79"/>
                  </a:lnTo>
                  <a:lnTo>
                    <a:pt x="4" y="82"/>
                  </a:lnTo>
                  <a:lnTo>
                    <a:pt x="6" y="85"/>
                  </a:lnTo>
                  <a:lnTo>
                    <a:pt x="9" y="87"/>
                  </a:lnTo>
                  <a:lnTo>
                    <a:pt x="13" y="89"/>
                  </a:lnTo>
                  <a:lnTo>
                    <a:pt x="16" y="90"/>
                  </a:lnTo>
                  <a:lnTo>
                    <a:pt x="20" y="90"/>
                  </a:lnTo>
                  <a:lnTo>
                    <a:pt x="20" y="90"/>
                  </a:lnTo>
                  <a:lnTo>
                    <a:pt x="67" y="91"/>
                  </a:lnTo>
                  <a:lnTo>
                    <a:pt x="67" y="91"/>
                  </a:lnTo>
                  <a:lnTo>
                    <a:pt x="114" y="90"/>
                  </a:lnTo>
                  <a:lnTo>
                    <a:pt x="114" y="90"/>
                  </a:lnTo>
                  <a:lnTo>
                    <a:pt x="118" y="90"/>
                  </a:lnTo>
                  <a:lnTo>
                    <a:pt x="122" y="89"/>
                  </a:lnTo>
                  <a:lnTo>
                    <a:pt x="125" y="87"/>
                  </a:lnTo>
                  <a:lnTo>
                    <a:pt x="128" y="85"/>
                  </a:lnTo>
                  <a:lnTo>
                    <a:pt x="130" y="82"/>
                  </a:lnTo>
                  <a:lnTo>
                    <a:pt x="132" y="79"/>
                  </a:lnTo>
                  <a:lnTo>
                    <a:pt x="133" y="75"/>
                  </a:lnTo>
                  <a:lnTo>
                    <a:pt x="134" y="71"/>
                  </a:lnTo>
                  <a:lnTo>
                    <a:pt x="134" y="71"/>
                  </a:lnTo>
                  <a:lnTo>
                    <a:pt x="135" y="46"/>
                  </a:lnTo>
                  <a:lnTo>
                    <a:pt x="135" y="46"/>
                  </a:lnTo>
                  <a:lnTo>
                    <a:pt x="134" y="21"/>
                  </a:lnTo>
                  <a:lnTo>
                    <a:pt x="134" y="21"/>
                  </a:lnTo>
                  <a:close/>
                  <a:moveTo>
                    <a:pt x="29" y="75"/>
                  </a:moveTo>
                  <a:lnTo>
                    <a:pt x="20" y="75"/>
                  </a:lnTo>
                  <a:lnTo>
                    <a:pt x="20" y="24"/>
                  </a:lnTo>
                  <a:lnTo>
                    <a:pt x="10" y="24"/>
                  </a:lnTo>
                  <a:lnTo>
                    <a:pt x="10" y="15"/>
                  </a:lnTo>
                  <a:lnTo>
                    <a:pt x="38" y="15"/>
                  </a:lnTo>
                  <a:lnTo>
                    <a:pt x="38" y="24"/>
                  </a:lnTo>
                  <a:lnTo>
                    <a:pt x="29" y="24"/>
                  </a:lnTo>
                  <a:lnTo>
                    <a:pt x="29" y="75"/>
                  </a:lnTo>
                  <a:close/>
                  <a:moveTo>
                    <a:pt x="62" y="75"/>
                  </a:moveTo>
                  <a:lnTo>
                    <a:pt x="54" y="75"/>
                  </a:lnTo>
                  <a:lnTo>
                    <a:pt x="54" y="70"/>
                  </a:lnTo>
                  <a:lnTo>
                    <a:pt x="54" y="70"/>
                  </a:lnTo>
                  <a:lnTo>
                    <a:pt x="49" y="74"/>
                  </a:lnTo>
                  <a:lnTo>
                    <a:pt x="49" y="74"/>
                  </a:lnTo>
                  <a:lnTo>
                    <a:pt x="46" y="75"/>
                  </a:lnTo>
                  <a:lnTo>
                    <a:pt x="44" y="75"/>
                  </a:lnTo>
                  <a:lnTo>
                    <a:pt x="44" y="75"/>
                  </a:lnTo>
                  <a:lnTo>
                    <a:pt x="42" y="75"/>
                  </a:lnTo>
                  <a:lnTo>
                    <a:pt x="40" y="73"/>
                  </a:lnTo>
                  <a:lnTo>
                    <a:pt x="40" y="73"/>
                  </a:lnTo>
                  <a:lnTo>
                    <a:pt x="39" y="71"/>
                  </a:lnTo>
                  <a:lnTo>
                    <a:pt x="38" y="68"/>
                  </a:lnTo>
                  <a:lnTo>
                    <a:pt x="38" y="31"/>
                  </a:lnTo>
                  <a:lnTo>
                    <a:pt x="47" y="31"/>
                  </a:lnTo>
                  <a:lnTo>
                    <a:pt x="47" y="65"/>
                  </a:lnTo>
                  <a:lnTo>
                    <a:pt x="47" y="65"/>
                  </a:lnTo>
                  <a:lnTo>
                    <a:pt x="47" y="67"/>
                  </a:lnTo>
                  <a:lnTo>
                    <a:pt x="47" y="67"/>
                  </a:lnTo>
                  <a:lnTo>
                    <a:pt x="49" y="67"/>
                  </a:lnTo>
                  <a:lnTo>
                    <a:pt x="49" y="67"/>
                  </a:lnTo>
                  <a:lnTo>
                    <a:pt x="51" y="67"/>
                  </a:lnTo>
                  <a:lnTo>
                    <a:pt x="51" y="67"/>
                  </a:lnTo>
                  <a:lnTo>
                    <a:pt x="54" y="64"/>
                  </a:lnTo>
                  <a:lnTo>
                    <a:pt x="54" y="31"/>
                  </a:lnTo>
                  <a:lnTo>
                    <a:pt x="62" y="31"/>
                  </a:lnTo>
                  <a:lnTo>
                    <a:pt x="62" y="75"/>
                  </a:lnTo>
                  <a:close/>
                  <a:moveTo>
                    <a:pt x="93" y="66"/>
                  </a:moveTo>
                  <a:lnTo>
                    <a:pt x="93" y="66"/>
                  </a:lnTo>
                  <a:lnTo>
                    <a:pt x="93" y="70"/>
                  </a:lnTo>
                  <a:lnTo>
                    <a:pt x="91" y="73"/>
                  </a:lnTo>
                  <a:lnTo>
                    <a:pt x="91" y="73"/>
                  </a:lnTo>
                  <a:lnTo>
                    <a:pt x="89" y="75"/>
                  </a:lnTo>
                  <a:lnTo>
                    <a:pt x="86" y="75"/>
                  </a:lnTo>
                  <a:lnTo>
                    <a:pt x="86" y="75"/>
                  </a:lnTo>
                  <a:lnTo>
                    <a:pt x="81" y="74"/>
                  </a:lnTo>
                  <a:lnTo>
                    <a:pt x="81" y="74"/>
                  </a:lnTo>
                  <a:lnTo>
                    <a:pt x="78" y="71"/>
                  </a:lnTo>
                  <a:lnTo>
                    <a:pt x="78" y="75"/>
                  </a:lnTo>
                  <a:lnTo>
                    <a:pt x="70" y="75"/>
                  </a:lnTo>
                  <a:lnTo>
                    <a:pt x="70" y="15"/>
                  </a:lnTo>
                  <a:lnTo>
                    <a:pt x="78" y="15"/>
                  </a:lnTo>
                  <a:lnTo>
                    <a:pt x="78" y="34"/>
                  </a:lnTo>
                  <a:lnTo>
                    <a:pt x="78" y="34"/>
                  </a:lnTo>
                  <a:lnTo>
                    <a:pt x="82" y="31"/>
                  </a:lnTo>
                  <a:lnTo>
                    <a:pt x="82" y="31"/>
                  </a:lnTo>
                  <a:lnTo>
                    <a:pt x="85" y="30"/>
                  </a:lnTo>
                  <a:lnTo>
                    <a:pt x="85" y="30"/>
                  </a:lnTo>
                  <a:lnTo>
                    <a:pt x="89" y="31"/>
                  </a:lnTo>
                  <a:lnTo>
                    <a:pt x="91" y="33"/>
                  </a:lnTo>
                  <a:lnTo>
                    <a:pt x="91" y="33"/>
                  </a:lnTo>
                  <a:lnTo>
                    <a:pt x="93" y="36"/>
                  </a:lnTo>
                  <a:lnTo>
                    <a:pt x="93" y="41"/>
                  </a:lnTo>
                  <a:lnTo>
                    <a:pt x="93" y="66"/>
                  </a:lnTo>
                  <a:close/>
                  <a:moveTo>
                    <a:pt x="124" y="54"/>
                  </a:moveTo>
                  <a:lnTo>
                    <a:pt x="108" y="54"/>
                  </a:lnTo>
                  <a:lnTo>
                    <a:pt x="108" y="62"/>
                  </a:lnTo>
                  <a:lnTo>
                    <a:pt x="108" y="62"/>
                  </a:lnTo>
                  <a:lnTo>
                    <a:pt x="109" y="67"/>
                  </a:lnTo>
                  <a:lnTo>
                    <a:pt x="109" y="67"/>
                  </a:lnTo>
                  <a:lnTo>
                    <a:pt x="110" y="68"/>
                  </a:lnTo>
                  <a:lnTo>
                    <a:pt x="111" y="68"/>
                  </a:lnTo>
                  <a:lnTo>
                    <a:pt x="111" y="68"/>
                  </a:lnTo>
                  <a:lnTo>
                    <a:pt x="113" y="68"/>
                  </a:lnTo>
                  <a:lnTo>
                    <a:pt x="114" y="67"/>
                  </a:lnTo>
                  <a:lnTo>
                    <a:pt x="114" y="67"/>
                  </a:lnTo>
                  <a:lnTo>
                    <a:pt x="115" y="65"/>
                  </a:lnTo>
                  <a:lnTo>
                    <a:pt x="115" y="62"/>
                  </a:lnTo>
                  <a:lnTo>
                    <a:pt x="115" y="59"/>
                  </a:lnTo>
                  <a:lnTo>
                    <a:pt x="124" y="59"/>
                  </a:lnTo>
                  <a:lnTo>
                    <a:pt x="124" y="62"/>
                  </a:lnTo>
                  <a:lnTo>
                    <a:pt x="124" y="62"/>
                  </a:lnTo>
                  <a:lnTo>
                    <a:pt x="123" y="68"/>
                  </a:lnTo>
                  <a:lnTo>
                    <a:pt x="120" y="73"/>
                  </a:lnTo>
                  <a:lnTo>
                    <a:pt x="120" y="73"/>
                  </a:lnTo>
                  <a:lnTo>
                    <a:pt x="117" y="75"/>
                  </a:lnTo>
                  <a:lnTo>
                    <a:pt x="111" y="76"/>
                  </a:lnTo>
                  <a:lnTo>
                    <a:pt x="111" y="76"/>
                  </a:lnTo>
                  <a:lnTo>
                    <a:pt x="106" y="75"/>
                  </a:lnTo>
                  <a:lnTo>
                    <a:pt x="103" y="72"/>
                  </a:lnTo>
                  <a:lnTo>
                    <a:pt x="103" y="72"/>
                  </a:lnTo>
                  <a:lnTo>
                    <a:pt x="100" y="68"/>
                  </a:lnTo>
                  <a:lnTo>
                    <a:pt x="99" y="62"/>
                  </a:lnTo>
                  <a:lnTo>
                    <a:pt x="99" y="43"/>
                  </a:lnTo>
                  <a:lnTo>
                    <a:pt x="99" y="43"/>
                  </a:lnTo>
                  <a:lnTo>
                    <a:pt x="100" y="37"/>
                  </a:lnTo>
                  <a:lnTo>
                    <a:pt x="103" y="33"/>
                  </a:lnTo>
                  <a:lnTo>
                    <a:pt x="103" y="33"/>
                  </a:lnTo>
                  <a:lnTo>
                    <a:pt x="107" y="31"/>
                  </a:lnTo>
                  <a:lnTo>
                    <a:pt x="112" y="30"/>
                  </a:lnTo>
                  <a:lnTo>
                    <a:pt x="112" y="30"/>
                  </a:lnTo>
                  <a:lnTo>
                    <a:pt x="117" y="30"/>
                  </a:lnTo>
                  <a:lnTo>
                    <a:pt x="120" y="33"/>
                  </a:lnTo>
                  <a:lnTo>
                    <a:pt x="120" y="33"/>
                  </a:lnTo>
                  <a:lnTo>
                    <a:pt x="123" y="37"/>
                  </a:lnTo>
                  <a:lnTo>
                    <a:pt x="124" y="43"/>
                  </a:lnTo>
                  <a:lnTo>
                    <a:pt x="124" y="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</p:grpSp>
      <p:grpSp>
        <p:nvGrpSpPr>
          <p:cNvPr id="41" name="Group 65"/>
          <p:cNvGrpSpPr>
            <a:grpSpLocks noChangeAspect="1"/>
          </p:cNvGrpSpPr>
          <p:nvPr userDrawn="1"/>
        </p:nvGrpSpPr>
        <p:grpSpPr bwMode="auto">
          <a:xfrm>
            <a:off x="2135718" y="6168334"/>
            <a:ext cx="296333" cy="205317"/>
            <a:chOff x="1009" y="3896"/>
            <a:chExt cx="140" cy="97"/>
          </a:xfrm>
        </p:grpSpPr>
        <p:sp>
          <p:nvSpPr>
            <p:cNvPr id="42" name="AutoShape 64"/>
            <p:cNvSpPr>
              <a:spLocks noChangeAspect="1" noChangeArrowheads="1" noTextEdit="1"/>
            </p:cNvSpPr>
            <p:nvPr userDrawn="1"/>
          </p:nvSpPr>
          <p:spPr bwMode="auto">
            <a:xfrm>
              <a:off x="1009" y="3896"/>
              <a:ext cx="140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3" name="Freeform 66"/>
            <p:cNvSpPr>
              <a:spLocks/>
            </p:cNvSpPr>
            <p:nvPr userDrawn="1"/>
          </p:nvSpPr>
          <p:spPr bwMode="auto">
            <a:xfrm>
              <a:off x="1009" y="3896"/>
              <a:ext cx="140" cy="97"/>
            </a:xfrm>
            <a:custGeom>
              <a:avLst/>
              <a:gdLst>
                <a:gd name="T0" fmla="*/ 71 w 140"/>
                <a:gd name="T1" fmla="*/ 26 h 97"/>
                <a:gd name="T2" fmla="*/ 84 w 140"/>
                <a:gd name="T3" fmla="*/ 6 h 97"/>
                <a:gd name="T4" fmla="*/ 89 w 140"/>
                <a:gd name="T5" fmla="*/ 1 h 97"/>
                <a:gd name="T6" fmla="*/ 88 w 140"/>
                <a:gd name="T7" fmla="*/ 5 h 97"/>
                <a:gd name="T8" fmla="*/ 97 w 140"/>
                <a:gd name="T9" fmla="*/ 0 h 97"/>
                <a:gd name="T10" fmla="*/ 95 w 140"/>
                <a:gd name="T11" fmla="*/ 4 h 97"/>
                <a:gd name="T12" fmla="*/ 102 w 140"/>
                <a:gd name="T13" fmla="*/ 2 h 97"/>
                <a:gd name="T14" fmla="*/ 104 w 140"/>
                <a:gd name="T15" fmla="*/ 5 h 97"/>
                <a:gd name="T16" fmla="*/ 93 w 140"/>
                <a:gd name="T17" fmla="*/ 9 h 97"/>
                <a:gd name="T18" fmla="*/ 102 w 140"/>
                <a:gd name="T19" fmla="*/ 11 h 97"/>
                <a:gd name="T20" fmla="*/ 115 w 140"/>
                <a:gd name="T21" fmla="*/ 19 h 97"/>
                <a:gd name="T22" fmla="*/ 123 w 140"/>
                <a:gd name="T23" fmla="*/ 34 h 97"/>
                <a:gd name="T24" fmla="*/ 125 w 140"/>
                <a:gd name="T25" fmla="*/ 36 h 97"/>
                <a:gd name="T26" fmla="*/ 139 w 140"/>
                <a:gd name="T27" fmla="*/ 36 h 97"/>
                <a:gd name="T28" fmla="*/ 136 w 140"/>
                <a:gd name="T29" fmla="*/ 40 h 97"/>
                <a:gd name="T30" fmla="*/ 127 w 140"/>
                <a:gd name="T31" fmla="*/ 43 h 97"/>
                <a:gd name="T32" fmla="*/ 127 w 140"/>
                <a:gd name="T33" fmla="*/ 44 h 97"/>
                <a:gd name="T34" fmla="*/ 140 w 140"/>
                <a:gd name="T35" fmla="*/ 45 h 97"/>
                <a:gd name="T36" fmla="*/ 129 w 140"/>
                <a:gd name="T37" fmla="*/ 51 h 97"/>
                <a:gd name="T38" fmla="*/ 122 w 140"/>
                <a:gd name="T39" fmla="*/ 57 h 97"/>
                <a:gd name="T40" fmla="*/ 105 w 140"/>
                <a:gd name="T41" fmla="*/ 80 h 97"/>
                <a:gd name="T42" fmla="*/ 84 w 140"/>
                <a:gd name="T43" fmla="*/ 92 h 97"/>
                <a:gd name="T44" fmla="*/ 45 w 140"/>
                <a:gd name="T45" fmla="*/ 96 h 97"/>
                <a:gd name="T46" fmla="*/ 26 w 140"/>
                <a:gd name="T47" fmla="*/ 91 h 97"/>
                <a:gd name="T48" fmla="*/ 10 w 140"/>
                <a:gd name="T49" fmla="*/ 80 h 97"/>
                <a:gd name="T50" fmla="*/ 0 w 140"/>
                <a:gd name="T51" fmla="*/ 70 h 97"/>
                <a:gd name="T52" fmla="*/ 19 w 140"/>
                <a:gd name="T53" fmla="*/ 78 h 97"/>
                <a:gd name="T54" fmla="*/ 39 w 140"/>
                <a:gd name="T55" fmla="*/ 76 h 97"/>
                <a:gd name="T56" fmla="*/ 52 w 140"/>
                <a:gd name="T57" fmla="*/ 68 h 97"/>
                <a:gd name="T58" fmla="*/ 44 w 140"/>
                <a:gd name="T59" fmla="*/ 65 h 97"/>
                <a:gd name="T60" fmla="*/ 43 w 140"/>
                <a:gd name="T61" fmla="*/ 59 h 97"/>
                <a:gd name="T62" fmla="*/ 47 w 140"/>
                <a:gd name="T63" fmla="*/ 56 h 97"/>
                <a:gd name="T64" fmla="*/ 34 w 140"/>
                <a:gd name="T65" fmla="*/ 52 h 97"/>
                <a:gd name="T66" fmla="*/ 31 w 140"/>
                <a:gd name="T67" fmla="*/ 47 h 97"/>
                <a:gd name="T68" fmla="*/ 36 w 140"/>
                <a:gd name="T69" fmla="*/ 44 h 97"/>
                <a:gd name="T70" fmla="*/ 34 w 140"/>
                <a:gd name="T71" fmla="*/ 41 h 97"/>
                <a:gd name="T72" fmla="*/ 25 w 140"/>
                <a:gd name="T73" fmla="*/ 31 h 97"/>
                <a:gd name="T74" fmla="*/ 26 w 140"/>
                <a:gd name="T75" fmla="*/ 29 h 97"/>
                <a:gd name="T76" fmla="*/ 33 w 140"/>
                <a:gd name="T77" fmla="*/ 28 h 97"/>
                <a:gd name="T78" fmla="*/ 23 w 140"/>
                <a:gd name="T79" fmla="*/ 18 h 97"/>
                <a:gd name="T80" fmla="*/ 21 w 140"/>
                <a:gd name="T81" fmla="*/ 12 h 97"/>
                <a:gd name="T82" fmla="*/ 25 w 140"/>
                <a:gd name="T83" fmla="*/ 12 h 97"/>
                <a:gd name="T84" fmla="*/ 59 w 140"/>
                <a:gd name="T85" fmla="*/ 2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0" h="97">
                  <a:moveTo>
                    <a:pt x="68" y="35"/>
                  </a:moveTo>
                  <a:lnTo>
                    <a:pt x="68" y="35"/>
                  </a:lnTo>
                  <a:lnTo>
                    <a:pt x="71" y="26"/>
                  </a:lnTo>
                  <a:lnTo>
                    <a:pt x="75" y="18"/>
                  </a:lnTo>
                  <a:lnTo>
                    <a:pt x="79" y="11"/>
                  </a:lnTo>
                  <a:lnTo>
                    <a:pt x="84" y="6"/>
                  </a:lnTo>
                  <a:lnTo>
                    <a:pt x="84" y="6"/>
                  </a:lnTo>
                  <a:lnTo>
                    <a:pt x="89" y="1"/>
                  </a:lnTo>
                  <a:lnTo>
                    <a:pt x="89" y="1"/>
                  </a:lnTo>
                  <a:lnTo>
                    <a:pt x="90" y="2"/>
                  </a:lnTo>
                  <a:lnTo>
                    <a:pt x="88" y="5"/>
                  </a:lnTo>
                  <a:lnTo>
                    <a:pt x="88" y="5"/>
                  </a:lnTo>
                  <a:lnTo>
                    <a:pt x="93" y="2"/>
                  </a:lnTo>
                  <a:lnTo>
                    <a:pt x="93" y="2"/>
                  </a:lnTo>
                  <a:lnTo>
                    <a:pt x="97" y="0"/>
                  </a:lnTo>
                  <a:lnTo>
                    <a:pt x="98" y="0"/>
                  </a:lnTo>
                  <a:lnTo>
                    <a:pt x="98" y="2"/>
                  </a:lnTo>
                  <a:lnTo>
                    <a:pt x="95" y="4"/>
                  </a:lnTo>
                  <a:lnTo>
                    <a:pt x="95" y="4"/>
                  </a:lnTo>
                  <a:lnTo>
                    <a:pt x="99" y="3"/>
                  </a:lnTo>
                  <a:lnTo>
                    <a:pt x="102" y="2"/>
                  </a:lnTo>
                  <a:lnTo>
                    <a:pt x="104" y="3"/>
                  </a:lnTo>
                  <a:lnTo>
                    <a:pt x="105" y="3"/>
                  </a:lnTo>
                  <a:lnTo>
                    <a:pt x="104" y="5"/>
                  </a:lnTo>
                  <a:lnTo>
                    <a:pt x="102" y="6"/>
                  </a:lnTo>
                  <a:lnTo>
                    <a:pt x="98" y="8"/>
                  </a:lnTo>
                  <a:lnTo>
                    <a:pt x="93" y="9"/>
                  </a:lnTo>
                  <a:lnTo>
                    <a:pt x="93" y="9"/>
                  </a:lnTo>
                  <a:lnTo>
                    <a:pt x="98" y="9"/>
                  </a:lnTo>
                  <a:lnTo>
                    <a:pt x="102" y="11"/>
                  </a:lnTo>
                  <a:lnTo>
                    <a:pt x="107" y="12"/>
                  </a:lnTo>
                  <a:lnTo>
                    <a:pt x="111" y="15"/>
                  </a:lnTo>
                  <a:lnTo>
                    <a:pt x="115" y="19"/>
                  </a:lnTo>
                  <a:lnTo>
                    <a:pt x="118" y="23"/>
                  </a:lnTo>
                  <a:lnTo>
                    <a:pt x="121" y="28"/>
                  </a:lnTo>
                  <a:lnTo>
                    <a:pt x="123" y="34"/>
                  </a:lnTo>
                  <a:lnTo>
                    <a:pt x="123" y="34"/>
                  </a:lnTo>
                  <a:lnTo>
                    <a:pt x="123" y="36"/>
                  </a:lnTo>
                  <a:lnTo>
                    <a:pt x="125" y="36"/>
                  </a:lnTo>
                  <a:lnTo>
                    <a:pt x="125" y="36"/>
                  </a:lnTo>
                  <a:lnTo>
                    <a:pt x="132" y="37"/>
                  </a:lnTo>
                  <a:lnTo>
                    <a:pt x="139" y="36"/>
                  </a:lnTo>
                  <a:lnTo>
                    <a:pt x="139" y="36"/>
                  </a:lnTo>
                  <a:lnTo>
                    <a:pt x="138" y="38"/>
                  </a:lnTo>
                  <a:lnTo>
                    <a:pt x="136" y="40"/>
                  </a:lnTo>
                  <a:lnTo>
                    <a:pt x="132" y="42"/>
                  </a:lnTo>
                  <a:lnTo>
                    <a:pt x="127" y="43"/>
                  </a:lnTo>
                  <a:lnTo>
                    <a:pt x="127" y="43"/>
                  </a:lnTo>
                  <a:lnTo>
                    <a:pt x="125" y="43"/>
                  </a:lnTo>
                  <a:lnTo>
                    <a:pt x="127" y="44"/>
                  </a:lnTo>
                  <a:lnTo>
                    <a:pt x="127" y="44"/>
                  </a:lnTo>
                  <a:lnTo>
                    <a:pt x="133" y="45"/>
                  </a:lnTo>
                  <a:lnTo>
                    <a:pt x="140" y="45"/>
                  </a:lnTo>
                  <a:lnTo>
                    <a:pt x="140" y="45"/>
                  </a:lnTo>
                  <a:lnTo>
                    <a:pt x="137" y="48"/>
                  </a:lnTo>
                  <a:lnTo>
                    <a:pt x="133" y="50"/>
                  </a:lnTo>
                  <a:lnTo>
                    <a:pt x="129" y="51"/>
                  </a:lnTo>
                  <a:lnTo>
                    <a:pt x="124" y="51"/>
                  </a:lnTo>
                  <a:lnTo>
                    <a:pt x="124" y="51"/>
                  </a:lnTo>
                  <a:lnTo>
                    <a:pt x="122" y="57"/>
                  </a:lnTo>
                  <a:lnTo>
                    <a:pt x="119" y="62"/>
                  </a:lnTo>
                  <a:lnTo>
                    <a:pt x="113" y="72"/>
                  </a:lnTo>
                  <a:lnTo>
                    <a:pt x="105" y="80"/>
                  </a:lnTo>
                  <a:lnTo>
                    <a:pt x="96" y="86"/>
                  </a:lnTo>
                  <a:lnTo>
                    <a:pt x="96" y="86"/>
                  </a:lnTo>
                  <a:lnTo>
                    <a:pt x="84" y="92"/>
                  </a:lnTo>
                  <a:lnTo>
                    <a:pt x="72" y="95"/>
                  </a:lnTo>
                  <a:lnTo>
                    <a:pt x="58" y="97"/>
                  </a:lnTo>
                  <a:lnTo>
                    <a:pt x="45" y="96"/>
                  </a:lnTo>
                  <a:lnTo>
                    <a:pt x="39" y="95"/>
                  </a:lnTo>
                  <a:lnTo>
                    <a:pt x="32" y="93"/>
                  </a:lnTo>
                  <a:lnTo>
                    <a:pt x="26" y="91"/>
                  </a:lnTo>
                  <a:lnTo>
                    <a:pt x="20" y="88"/>
                  </a:lnTo>
                  <a:lnTo>
                    <a:pt x="15" y="84"/>
                  </a:lnTo>
                  <a:lnTo>
                    <a:pt x="10" y="80"/>
                  </a:lnTo>
                  <a:lnTo>
                    <a:pt x="5" y="75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6" y="74"/>
                  </a:lnTo>
                  <a:lnTo>
                    <a:pt x="12" y="76"/>
                  </a:lnTo>
                  <a:lnTo>
                    <a:pt x="19" y="78"/>
                  </a:lnTo>
                  <a:lnTo>
                    <a:pt x="26" y="79"/>
                  </a:lnTo>
                  <a:lnTo>
                    <a:pt x="33" y="78"/>
                  </a:lnTo>
                  <a:lnTo>
                    <a:pt x="39" y="76"/>
                  </a:lnTo>
                  <a:lnTo>
                    <a:pt x="46" y="73"/>
                  </a:lnTo>
                  <a:lnTo>
                    <a:pt x="52" y="68"/>
                  </a:lnTo>
                  <a:lnTo>
                    <a:pt x="52" y="68"/>
                  </a:lnTo>
                  <a:lnTo>
                    <a:pt x="48" y="67"/>
                  </a:lnTo>
                  <a:lnTo>
                    <a:pt x="46" y="67"/>
                  </a:lnTo>
                  <a:lnTo>
                    <a:pt x="44" y="65"/>
                  </a:lnTo>
                  <a:lnTo>
                    <a:pt x="43" y="63"/>
                  </a:lnTo>
                  <a:lnTo>
                    <a:pt x="42" y="61"/>
                  </a:lnTo>
                  <a:lnTo>
                    <a:pt x="43" y="59"/>
                  </a:lnTo>
                  <a:lnTo>
                    <a:pt x="45" y="58"/>
                  </a:lnTo>
                  <a:lnTo>
                    <a:pt x="47" y="56"/>
                  </a:lnTo>
                  <a:lnTo>
                    <a:pt x="47" y="56"/>
                  </a:lnTo>
                  <a:lnTo>
                    <a:pt x="42" y="55"/>
                  </a:lnTo>
                  <a:lnTo>
                    <a:pt x="37" y="54"/>
                  </a:lnTo>
                  <a:lnTo>
                    <a:pt x="34" y="52"/>
                  </a:lnTo>
                  <a:lnTo>
                    <a:pt x="31" y="49"/>
                  </a:lnTo>
                  <a:lnTo>
                    <a:pt x="31" y="49"/>
                  </a:lnTo>
                  <a:lnTo>
                    <a:pt x="31" y="47"/>
                  </a:lnTo>
                  <a:lnTo>
                    <a:pt x="32" y="46"/>
                  </a:lnTo>
                  <a:lnTo>
                    <a:pt x="32" y="46"/>
                  </a:lnTo>
                  <a:lnTo>
                    <a:pt x="36" y="44"/>
                  </a:lnTo>
                  <a:lnTo>
                    <a:pt x="40" y="43"/>
                  </a:lnTo>
                  <a:lnTo>
                    <a:pt x="40" y="43"/>
                  </a:lnTo>
                  <a:lnTo>
                    <a:pt x="34" y="41"/>
                  </a:lnTo>
                  <a:lnTo>
                    <a:pt x="30" y="39"/>
                  </a:lnTo>
                  <a:lnTo>
                    <a:pt x="27" y="35"/>
                  </a:lnTo>
                  <a:lnTo>
                    <a:pt x="25" y="31"/>
                  </a:lnTo>
                  <a:lnTo>
                    <a:pt x="25" y="31"/>
                  </a:lnTo>
                  <a:lnTo>
                    <a:pt x="25" y="30"/>
                  </a:lnTo>
                  <a:lnTo>
                    <a:pt x="26" y="29"/>
                  </a:lnTo>
                  <a:lnTo>
                    <a:pt x="26" y="29"/>
                  </a:lnTo>
                  <a:lnTo>
                    <a:pt x="33" y="28"/>
                  </a:lnTo>
                  <a:lnTo>
                    <a:pt x="33" y="28"/>
                  </a:lnTo>
                  <a:lnTo>
                    <a:pt x="28" y="25"/>
                  </a:lnTo>
                  <a:lnTo>
                    <a:pt x="25" y="22"/>
                  </a:lnTo>
                  <a:lnTo>
                    <a:pt x="23" y="18"/>
                  </a:lnTo>
                  <a:lnTo>
                    <a:pt x="21" y="14"/>
                  </a:lnTo>
                  <a:lnTo>
                    <a:pt x="21" y="14"/>
                  </a:lnTo>
                  <a:lnTo>
                    <a:pt x="21" y="12"/>
                  </a:lnTo>
                  <a:lnTo>
                    <a:pt x="22" y="11"/>
                  </a:lnTo>
                  <a:lnTo>
                    <a:pt x="25" y="12"/>
                  </a:lnTo>
                  <a:lnTo>
                    <a:pt x="25" y="12"/>
                  </a:lnTo>
                  <a:lnTo>
                    <a:pt x="37" y="17"/>
                  </a:lnTo>
                  <a:lnTo>
                    <a:pt x="49" y="22"/>
                  </a:lnTo>
                  <a:lnTo>
                    <a:pt x="59" y="28"/>
                  </a:lnTo>
                  <a:lnTo>
                    <a:pt x="68" y="35"/>
                  </a:lnTo>
                  <a:lnTo>
                    <a:pt x="68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</p:grpSp>
      <p:grpSp>
        <p:nvGrpSpPr>
          <p:cNvPr id="44" name="Group 69"/>
          <p:cNvGrpSpPr>
            <a:grpSpLocks noChangeAspect="1"/>
          </p:cNvGrpSpPr>
          <p:nvPr userDrawn="1"/>
        </p:nvGrpSpPr>
        <p:grpSpPr bwMode="auto">
          <a:xfrm>
            <a:off x="2279651" y="6479099"/>
            <a:ext cx="127000" cy="260349"/>
            <a:chOff x="1077" y="4069"/>
            <a:chExt cx="60" cy="123"/>
          </a:xfrm>
        </p:grpSpPr>
        <p:sp>
          <p:nvSpPr>
            <p:cNvPr id="45" name="AutoShape 68"/>
            <p:cNvSpPr>
              <a:spLocks noChangeAspect="1" noChangeArrowheads="1" noTextEdit="1"/>
            </p:cNvSpPr>
            <p:nvPr userDrawn="1"/>
          </p:nvSpPr>
          <p:spPr bwMode="auto">
            <a:xfrm>
              <a:off x="1077" y="4069"/>
              <a:ext cx="60" cy="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46" name="Freeform 70"/>
            <p:cNvSpPr>
              <a:spLocks/>
            </p:cNvSpPr>
            <p:nvPr userDrawn="1"/>
          </p:nvSpPr>
          <p:spPr bwMode="auto">
            <a:xfrm>
              <a:off x="1077" y="4069"/>
              <a:ext cx="60" cy="123"/>
            </a:xfrm>
            <a:custGeom>
              <a:avLst/>
              <a:gdLst>
                <a:gd name="T0" fmla="*/ 15 w 60"/>
                <a:gd name="T1" fmla="*/ 123 h 123"/>
                <a:gd name="T2" fmla="*/ 15 w 60"/>
                <a:gd name="T3" fmla="*/ 65 h 123"/>
                <a:gd name="T4" fmla="*/ 0 w 60"/>
                <a:gd name="T5" fmla="*/ 65 h 123"/>
                <a:gd name="T6" fmla="*/ 0 w 60"/>
                <a:gd name="T7" fmla="*/ 45 h 123"/>
                <a:gd name="T8" fmla="*/ 15 w 60"/>
                <a:gd name="T9" fmla="*/ 45 h 123"/>
                <a:gd name="T10" fmla="*/ 15 w 60"/>
                <a:gd name="T11" fmla="*/ 45 h 123"/>
                <a:gd name="T12" fmla="*/ 15 w 60"/>
                <a:gd name="T13" fmla="*/ 27 h 123"/>
                <a:gd name="T14" fmla="*/ 15 w 60"/>
                <a:gd name="T15" fmla="*/ 27 h 123"/>
                <a:gd name="T16" fmla="*/ 16 w 60"/>
                <a:gd name="T17" fmla="*/ 22 h 123"/>
                <a:gd name="T18" fmla="*/ 17 w 60"/>
                <a:gd name="T19" fmla="*/ 17 h 123"/>
                <a:gd name="T20" fmla="*/ 19 w 60"/>
                <a:gd name="T21" fmla="*/ 12 h 123"/>
                <a:gd name="T22" fmla="*/ 22 w 60"/>
                <a:gd name="T23" fmla="*/ 8 h 123"/>
                <a:gd name="T24" fmla="*/ 26 w 60"/>
                <a:gd name="T25" fmla="*/ 5 h 123"/>
                <a:gd name="T26" fmla="*/ 32 w 60"/>
                <a:gd name="T27" fmla="*/ 2 h 123"/>
                <a:gd name="T28" fmla="*/ 38 w 60"/>
                <a:gd name="T29" fmla="*/ 0 h 123"/>
                <a:gd name="T30" fmla="*/ 45 w 60"/>
                <a:gd name="T31" fmla="*/ 0 h 123"/>
                <a:gd name="T32" fmla="*/ 45 w 60"/>
                <a:gd name="T33" fmla="*/ 0 h 123"/>
                <a:gd name="T34" fmla="*/ 56 w 60"/>
                <a:gd name="T35" fmla="*/ 0 h 123"/>
                <a:gd name="T36" fmla="*/ 60 w 60"/>
                <a:gd name="T37" fmla="*/ 1 h 123"/>
                <a:gd name="T38" fmla="*/ 59 w 60"/>
                <a:gd name="T39" fmla="*/ 20 h 123"/>
                <a:gd name="T40" fmla="*/ 59 w 60"/>
                <a:gd name="T41" fmla="*/ 20 h 123"/>
                <a:gd name="T42" fmla="*/ 46 w 60"/>
                <a:gd name="T43" fmla="*/ 20 h 123"/>
                <a:gd name="T44" fmla="*/ 46 w 60"/>
                <a:gd name="T45" fmla="*/ 20 h 123"/>
                <a:gd name="T46" fmla="*/ 41 w 60"/>
                <a:gd name="T47" fmla="*/ 21 h 123"/>
                <a:gd name="T48" fmla="*/ 39 w 60"/>
                <a:gd name="T49" fmla="*/ 23 h 123"/>
                <a:gd name="T50" fmla="*/ 38 w 60"/>
                <a:gd name="T51" fmla="*/ 25 h 123"/>
                <a:gd name="T52" fmla="*/ 37 w 60"/>
                <a:gd name="T53" fmla="*/ 29 h 123"/>
                <a:gd name="T54" fmla="*/ 37 w 60"/>
                <a:gd name="T55" fmla="*/ 29 h 123"/>
                <a:gd name="T56" fmla="*/ 37 w 60"/>
                <a:gd name="T57" fmla="*/ 45 h 123"/>
                <a:gd name="T58" fmla="*/ 60 w 60"/>
                <a:gd name="T59" fmla="*/ 45 h 123"/>
                <a:gd name="T60" fmla="*/ 59 w 60"/>
                <a:gd name="T61" fmla="*/ 65 h 123"/>
                <a:gd name="T62" fmla="*/ 37 w 60"/>
                <a:gd name="T63" fmla="*/ 65 h 123"/>
                <a:gd name="T64" fmla="*/ 37 w 60"/>
                <a:gd name="T65" fmla="*/ 123 h 123"/>
                <a:gd name="T66" fmla="*/ 15 w 60"/>
                <a:gd name="T67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0" h="123">
                  <a:moveTo>
                    <a:pt x="15" y="123"/>
                  </a:moveTo>
                  <a:lnTo>
                    <a:pt x="15" y="65"/>
                  </a:lnTo>
                  <a:lnTo>
                    <a:pt x="0" y="65"/>
                  </a:lnTo>
                  <a:lnTo>
                    <a:pt x="0" y="45"/>
                  </a:lnTo>
                  <a:lnTo>
                    <a:pt x="15" y="45"/>
                  </a:lnTo>
                  <a:lnTo>
                    <a:pt x="15" y="45"/>
                  </a:lnTo>
                  <a:lnTo>
                    <a:pt x="15" y="27"/>
                  </a:lnTo>
                  <a:lnTo>
                    <a:pt x="15" y="27"/>
                  </a:lnTo>
                  <a:lnTo>
                    <a:pt x="16" y="22"/>
                  </a:lnTo>
                  <a:lnTo>
                    <a:pt x="17" y="17"/>
                  </a:lnTo>
                  <a:lnTo>
                    <a:pt x="19" y="12"/>
                  </a:lnTo>
                  <a:lnTo>
                    <a:pt x="22" y="8"/>
                  </a:lnTo>
                  <a:lnTo>
                    <a:pt x="26" y="5"/>
                  </a:lnTo>
                  <a:lnTo>
                    <a:pt x="32" y="2"/>
                  </a:lnTo>
                  <a:lnTo>
                    <a:pt x="38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56" y="0"/>
                  </a:lnTo>
                  <a:lnTo>
                    <a:pt x="60" y="1"/>
                  </a:lnTo>
                  <a:lnTo>
                    <a:pt x="59" y="20"/>
                  </a:lnTo>
                  <a:lnTo>
                    <a:pt x="59" y="20"/>
                  </a:lnTo>
                  <a:lnTo>
                    <a:pt x="46" y="20"/>
                  </a:lnTo>
                  <a:lnTo>
                    <a:pt x="46" y="20"/>
                  </a:lnTo>
                  <a:lnTo>
                    <a:pt x="41" y="21"/>
                  </a:lnTo>
                  <a:lnTo>
                    <a:pt x="39" y="23"/>
                  </a:lnTo>
                  <a:lnTo>
                    <a:pt x="38" y="25"/>
                  </a:lnTo>
                  <a:lnTo>
                    <a:pt x="37" y="29"/>
                  </a:lnTo>
                  <a:lnTo>
                    <a:pt x="37" y="29"/>
                  </a:lnTo>
                  <a:lnTo>
                    <a:pt x="37" y="45"/>
                  </a:lnTo>
                  <a:lnTo>
                    <a:pt x="60" y="45"/>
                  </a:lnTo>
                  <a:lnTo>
                    <a:pt x="59" y="65"/>
                  </a:lnTo>
                  <a:lnTo>
                    <a:pt x="37" y="65"/>
                  </a:lnTo>
                  <a:lnTo>
                    <a:pt x="37" y="123"/>
                  </a:lnTo>
                  <a:lnTo>
                    <a:pt x="15" y="1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</p:grpSp>
      <p:sp>
        <p:nvSpPr>
          <p:cNvPr id="47" name="Rechthoek 10"/>
          <p:cNvSpPr/>
          <p:nvPr userDrawn="1"/>
        </p:nvSpPr>
        <p:spPr>
          <a:xfrm>
            <a:off x="0" y="3378891"/>
            <a:ext cx="12192000" cy="1091880"/>
          </a:xfrm>
          <a:prstGeom prst="rect">
            <a:avLst/>
          </a:prstGeom>
          <a:solidFill>
            <a:srgbClr val="D7141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nl-BE"/>
          </a:p>
        </p:txBody>
      </p:sp>
      <p:sp>
        <p:nvSpPr>
          <p:cNvPr id="48" name="Rectangle 8"/>
          <p:cNvSpPr/>
          <p:nvPr userDrawn="1"/>
        </p:nvSpPr>
        <p:spPr>
          <a:xfrm>
            <a:off x="-10061704" y="3406761"/>
            <a:ext cx="10025861" cy="1800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  <p:sp>
        <p:nvSpPr>
          <p:cNvPr id="49" name="Rectangle 9"/>
          <p:cNvSpPr/>
          <p:nvPr userDrawn="1"/>
        </p:nvSpPr>
        <p:spPr>
          <a:xfrm>
            <a:off x="-8849501" y="3704740"/>
            <a:ext cx="8819285" cy="1800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  <p:sp>
        <p:nvSpPr>
          <p:cNvPr id="50" name="Rectangle 10"/>
          <p:cNvSpPr/>
          <p:nvPr userDrawn="1"/>
        </p:nvSpPr>
        <p:spPr>
          <a:xfrm>
            <a:off x="-10414387" y="3989425"/>
            <a:ext cx="10384171" cy="1800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  <p:sp>
        <p:nvSpPr>
          <p:cNvPr id="51" name="Rectangle 11"/>
          <p:cNvSpPr/>
          <p:nvPr userDrawn="1"/>
        </p:nvSpPr>
        <p:spPr>
          <a:xfrm>
            <a:off x="-6623241" y="4270827"/>
            <a:ext cx="6587399" cy="214067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  <p:pic>
        <p:nvPicPr>
          <p:cNvPr id="52" name="Afbeelding 1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37116"/>
            <a:ext cx="12192000" cy="1613408"/>
          </a:xfrm>
          <a:prstGeom prst="rect">
            <a:avLst/>
          </a:prstGeom>
        </p:spPr>
      </p:pic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2779200" y="1292400"/>
            <a:ext cx="9302400" cy="1249200"/>
          </a:xfrm>
        </p:spPr>
        <p:txBody>
          <a:bodyPr>
            <a:normAutofit/>
          </a:bodyPr>
          <a:lstStyle>
            <a:lvl1pPr>
              <a:defRPr sz="4400" b="1" baseline="0">
                <a:solidFill>
                  <a:schemeClr val="bg1"/>
                </a:solidFill>
              </a:defRPr>
            </a:lvl1pPr>
          </a:lstStyle>
          <a:p>
            <a:r>
              <a:rPr lang="nl-BE" dirty="0" smtClean="0"/>
              <a:t>Click </a:t>
            </a:r>
            <a:r>
              <a:rPr lang="nl-BE" err="1" smtClean="0"/>
              <a:t>to</a:t>
            </a:r>
            <a:r>
              <a:rPr lang="nl-BE" smtClean="0"/>
              <a:t> edit title end slide</a:t>
            </a:r>
            <a:endParaRPr lang="en-US" dirty="0"/>
          </a:p>
        </p:txBody>
      </p:sp>
      <p:grpSp>
        <p:nvGrpSpPr>
          <p:cNvPr id="53" name="Group 4"/>
          <p:cNvGrpSpPr>
            <a:grpSpLocks noChangeAspect="1"/>
          </p:cNvGrpSpPr>
          <p:nvPr userDrawn="1"/>
        </p:nvGrpSpPr>
        <p:grpSpPr bwMode="auto">
          <a:xfrm>
            <a:off x="2500800" y="2"/>
            <a:ext cx="16933" cy="2444751"/>
            <a:chOff x="1152" y="-21"/>
            <a:chExt cx="8" cy="1540"/>
          </a:xfrm>
        </p:grpSpPr>
        <p:sp>
          <p:nvSpPr>
            <p:cNvPr id="54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1152" y="-21"/>
              <a:ext cx="8" cy="1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5" name="Freeform 5"/>
            <p:cNvSpPr>
              <a:spLocks noEditPoints="1"/>
            </p:cNvSpPr>
            <p:nvPr userDrawn="1"/>
          </p:nvSpPr>
          <p:spPr bwMode="auto">
            <a:xfrm>
              <a:off x="1152" y="-21"/>
              <a:ext cx="8" cy="1540"/>
            </a:xfrm>
            <a:custGeom>
              <a:avLst/>
              <a:gdLst>
                <a:gd name="T0" fmla="*/ 8 w 8"/>
                <a:gd name="T1" fmla="*/ 1516 h 1540"/>
                <a:gd name="T2" fmla="*/ 0 w 8"/>
                <a:gd name="T3" fmla="*/ 1492 h 1540"/>
                <a:gd name="T4" fmla="*/ 0 w 8"/>
                <a:gd name="T5" fmla="*/ 1460 h 1540"/>
                <a:gd name="T6" fmla="*/ 8 w 8"/>
                <a:gd name="T7" fmla="*/ 1436 h 1540"/>
                <a:gd name="T8" fmla="*/ 8 w 8"/>
                <a:gd name="T9" fmla="*/ 1420 h 1540"/>
                <a:gd name="T10" fmla="*/ 8 w 8"/>
                <a:gd name="T11" fmla="*/ 1396 h 1540"/>
                <a:gd name="T12" fmla="*/ 8 w 8"/>
                <a:gd name="T13" fmla="*/ 1348 h 1540"/>
                <a:gd name="T14" fmla="*/ 0 w 8"/>
                <a:gd name="T15" fmla="*/ 1324 h 1540"/>
                <a:gd name="T16" fmla="*/ 0 w 8"/>
                <a:gd name="T17" fmla="*/ 1292 h 1540"/>
                <a:gd name="T18" fmla="*/ 8 w 8"/>
                <a:gd name="T19" fmla="*/ 1268 h 1540"/>
                <a:gd name="T20" fmla="*/ 8 w 8"/>
                <a:gd name="T21" fmla="*/ 1252 h 1540"/>
                <a:gd name="T22" fmla="*/ 8 w 8"/>
                <a:gd name="T23" fmla="*/ 1228 h 1540"/>
                <a:gd name="T24" fmla="*/ 8 w 8"/>
                <a:gd name="T25" fmla="*/ 1180 h 1540"/>
                <a:gd name="T26" fmla="*/ 0 w 8"/>
                <a:gd name="T27" fmla="*/ 1156 h 1540"/>
                <a:gd name="T28" fmla="*/ 0 w 8"/>
                <a:gd name="T29" fmla="*/ 1124 h 1540"/>
                <a:gd name="T30" fmla="*/ 8 w 8"/>
                <a:gd name="T31" fmla="*/ 1100 h 1540"/>
                <a:gd name="T32" fmla="*/ 8 w 8"/>
                <a:gd name="T33" fmla="*/ 1084 h 1540"/>
                <a:gd name="T34" fmla="*/ 8 w 8"/>
                <a:gd name="T35" fmla="*/ 1060 h 1540"/>
                <a:gd name="T36" fmla="*/ 8 w 8"/>
                <a:gd name="T37" fmla="*/ 1012 h 1540"/>
                <a:gd name="T38" fmla="*/ 0 w 8"/>
                <a:gd name="T39" fmla="*/ 988 h 1540"/>
                <a:gd name="T40" fmla="*/ 0 w 8"/>
                <a:gd name="T41" fmla="*/ 956 h 1540"/>
                <a:gd name="T42" fmla="*/ 8 w 8"/>
                <a:gd name="T43" fmla="*/ 932 h 1540"/>
                <a:gd name="T44" fmla="*/ 8 w 8"/>
                <a:gd name="T45" fmla="*/ 916 h 1540"/>
                <a:gd name="T46" fmla="*/ 8 w 8"/>
                <a:gd name="T47" fmla="*/ 892 h 1540"/>
                <a:gd name="T48" fmla="*/ 8 w 8"/>
                <a:gd name="T49" fmla="*/ 844 h 1540"/>
                <a:gd name="T50" fmla="*/ 0 w 8"/>
                <a:gd name="T51" fmla="*/ 820 h 1540"/>
                <a:gd name="T52" fmla="*/ 0 w 8"/>
                <a:gd name="T53" fmla="*/ 788 h 1540"/>
                <a:gd name="T54" fmla="*/ 8 w 8"/>
                <a:gd name="T55" fmla="*/ 764 h 1540"/>
                <a:gd name="T56" fmla="*/ 8 w 8"/>
                <a:gd name="T57" fmla="*/ 748 h 1540"/>
                <a:gd name="T58" fmla="*/ 8 w 8"/>
                <a:gd name="T59" fmla="*/ 724 h 1540"/>
                <a:gd name="T60" fmla="*/ 8 w 8"/>
                <a:gd name="T61" fmla="*/ 676 h 1540"/>
                <a:gd name="T62" fmla="*/ 0 w 8"/>
                <a:gd name="T63" fmla="*/ 652 h 1540"/>
                <a:gd name="T64" fmla="*/ 0 w 8"/>
                <a:gd name="T65" fmla="*/ 620 h 1540"/>
                <a:gd name="T66" fmla="*/ 8 w 8"/>
                <a:gd name="T67" fmla="*/ 596 h 1540"/>
                <a:gd name="T68" fmla="*/ 8 w 8"/>
                <a:gd name="T69" fmla="*/ 580 h 1540"/>
                <a:gd name="T70" fmla="*/ 8 w 8"/>
                <a:gd name="T71" fmla="*/ 556 h 1540"/>
                <a:gd name="T72" fmla="*/ 8 w 8"/>
                <a:gd name="T73" fmla="*/ 508 h 1540"/>
                <a:gd name="T74" fmla="*/ 0 w 8"/>
                <a:gd name="T75" fmla="*/ 484 h 1540"/>
                <a:gd name="T76" fmla="*/ 0 w 8"/>
                <a:gd name="T77" fmla="*/ 452 h 1540"/>
                <a:gd name="T78" fmla="*/ 8 w 8"/>
                <a:gd name="T79" fmla="*/ 428 h 1540"/>
                <a:gd name="T80" fmla="*/ 8 w 8"/>
                <a:gd name="T81" fmla="*/ 412 h 1540"/>
                <a:gd name="T82" fmla="*/ 8 w 8"/>
                <a:gd name="T83" fmla="*/ 388 h 1540"/>
                <a:gd name="T84" fmla="*/ 8 w 8"/>
                <a:gd name="T85" fmla="*/ 340 h 1540"/>
                <a:gd name="T86" fmla="*/ 0 w 8"/>
                <a:gd name="T87" fmla="*/ 316 h 1540"/>
                <a:gd name="T88" fmla="*/ 0 w 8"/>
                <a:gd name="T89" fmla="*/ 284 h 1540"/>
                <a:gd name="T90" fmla="*/ 8 w 8"/>
                <a:gd name="T91" fmla="*/ 260 h 1540"/>
                <a:gd name="T92" fmla="*/ 8 w 8"/>
                <a:gd name="T93" fmla="*/ 244 h 1540"/>
                <a:gd name="T94" fmla="*/ 8 w 8"/>
                <a:gd name="T95" fmla="*/ 220 h 1540"/>
                <a:gd name="T96" fmla="*/ 8 w 8"/>
                <a:gd name="T97" fmla="*/ 172 h 1540"/>
                <a:gd name="T98" fmla="*/ 0 w 8"/>
                <a:gd name="T99" fmla="*/ 148 h 1540"/>
                <a:gd name="T100" fmla="*/ 0 w 8"/>
                <a:gd name="T101" fmla="*/ 116 h 1540"/>
                <a:gd name="T102" fmla="*/ 8 w 8"/>
                <a:gd name="T103" fmla="*/ 92 h 1540"/>
                <a:gd name="T104" fmla="*/ 8 w 8"/>
                <a:gd name="T105" fmla="*/ 76 h 1540"/>
                <a:gd name="T106" fmla="*/ 8 w 8"/>
                <a:gd name="T107" fmla="*/ 52 h 1540"/>
                <a:gd name="T108" fmla="*/ 8 w 8"/>
                <a:gd name="T109" fmla="*/ 4 h 1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" h="1540">
                  <a:moveTo>
                    <a:pt x="8" y="1540"/>
                  </a:moveTo>
                  <a:lnTo>
                    <a:pt x="0" y="1540"/>
                  </a:lnTo>
                  <a:lnTo>
                    <a:pt x="0" y="1532"/>
                  </a:lnTo>
                  <a:lnTo>
                    <a:pt x="8" y="1532"/>
                  </a:lnTo>
                  <a:lnTo>
                    <a:pt x="8" y="1540"/>
                  </a:lnTo>
                  <a:lnTo>
                    <a:pt x="8" y="1540"/>
                  </a:lnTo>
                  <a:close/>
                  <a:moveTo>
                    <a:pt x="8" y="1516"/>
                  </a:moveTo>
                  <a:lnTo>
                    <a:pt x="0" y="1516"/>
                  </a:lnTo>
                  <a:lnTo>
                    <a:pt x="0" y="1508"/>
                  </a:lnTo>
                  <a:lnTo>
                    <a:pt x="8" y="1508"/>
                  </a:lnTo>
                  <a:lnTo>
                    <a:pt x="8" y="1516"/>
                  </a:lnTo>
                  <a:lnTo>
                    <a:pt x="8" y="1516"/>
                  </a:lnTo>
                  <a:close/>
                  <a:moveTo>
                    <a:pt x="8" y="1492"/>
                  </a:moveTo>
                  <a:lnTo>
                    <a:pt x="0" y="1492"/>
                  </a:lnTo>
                  <a:lnTo>
                    <a:pt x="0" y="1484"/>
                  </a:lnTo>
                  <a:lnTo>
                    <a:pt x="8" y="1484"/>
                  </a:lnTo>
                  <a:lnTo>
                    <a:pt x="8" y="1492"/>
                  </a:lnTo>
                  <a:lnTo>
                    <a:pt x="8" y="1492"/>
                  </a:lnTo>
                  <a:close/>
                  <a:moveTo>
                    <a:pt x="8" y="1468"/>
                  </a:moveTo>
                  <a:lnTo>
                    <a:pt x="0" y="1468"/>
                  </a:lnTo>
                  <a:lnTo>
                    <a:pt x="0" y="1460"/>
                  </a:lnTo>
                  <a:lnTo>
                    <a:pt x="8" y="1460"/>
                  </a:lnTo>
                  <a:lnTo>
                    <a:pt x="8" y="1468"/>
                  </a:lnTo>
                  <a:lnTo>
                    <a:pt x="8" y="1468"/>
                  </a:lnTo>
                  <a:close/>
                  <a:moveTo>
                    <a:pt x="8" y="1444"/>
                  </a:moveTo>
                  <a:lnTo>
                    <a:pt x="0" y="1444"/>
                  </a:lnTo>
                  <a:lnTo>
                    <a:pt x="0" y="1436"/>
                  </a:lnTo>
                  <a:lnTo>
                    <a:pt x="8" y="1436"/>
                  </a:lnTo>
                  <a:lnTo>
                    <a:pt x="8" y="1444"/>
                  </a:lnTo>
                  <a:lnTo>
                    <a:pt x="8" y="1444"/>
                  </a:lnTo>
                  <a:close/>
                  <a:moveTo>
                    <a:pt x="8" y="1420"/>
                  </a:moveTo>
                  <a:lnTo>
                    <a:pt x="0" y="1420"/>
                  </a:lnTo>
                  <a:lnTo>
                    <a:pt x="0" y="1412"/>
                  </a:lnTo>
                  <a:lnTo>
                    <a:pt x="8" y="1412"/>
                  </a:lnTo>
                  <a:lnTo>
                    <a:pt x="8" y="1420"/>
                  </a:lnTo>
                  <a:lnTo>
                    <a:pt x="8" y="1420"/>
                  </a:lnTo>
                  <a:close/>
                  <a:moveTo>
                    <a:pt x="8" y="1396"/>
                  </a:moveTo>
                  <a:lnTo>
                    <a:pt x="0" y="1396"/>
                  </a:lnTo>
                  <a:lnTo>
                    <a:pt x="0" y="1388"/>
                  </a:lnTo>
                  <a:lnTo>
                    <a:pt x="8" y="1388"/>
                  </a:lnTo>
                  <a:lnTo>
                    <a:pt x="8" y="1396"/>
                  </a:lnTo>
                  <a:lnTo>
                    <a:pt x="8" y="1396"/>
                  </a:lnTo>
                  <a:close/>
                  <a:moveTo>
                    <a:pt x="8" y="1372"/>
                  </a:moveTo>
                  <a:lnTo>
                    <a:pt x="0" y="1372"/>
                  </a:lnTo>
                  <a:lnTo>
                    <a:pt x="0" y="1364"/>
                  </a:lnTo>
                  <a:lnTo>
                    <a:pt x="8" y="1364"/>
                  </a:lnTo>
                  <a:lnTo>
                    <a:pt x="8" y="1372"/>
                  </a:lnTo>
                  <a:lnTo>
                    <a:pt x="8" y="1372"/>
                  </a:lnTo>
                  <a:close/>
                  <a:moveTo>
                    <a:pt x="8" y="1348"/>
                  </a:moveTo>
                  <a:lnTo>
                    <a:pt x="0" y="1348"/>
                  </a:lnTo>
                  <a:lnTo>
                    <a:pt x="0" y="1340"/>
                  </a:lnTo>
                  <a:lnTo>
                    <a:pt x="8" y="1340"/>
                  </a:lnTo>
                  <a:lnTo>
                    <a:pt x="8" y="1348"/>
                  </a:lnTo>
                  <a:lnTo>
                    <a:pt x="8" y="1348"/>
                  </a:lnTo>
                  <a:close/>
                  <a:moveTo>
                    <a:pt x="8" y="1324"/>
                  </a:moveTo>
                  <a:lnTo>
                    <a:pt x="0" y="1324"/>
                  </a:lnTo>
                  <a:lnTo>
                    <a:pt x="0" y="1316"/>
                  </a:lnTo>
                  <a:lnTo>
                    <a:pt x="8" y="1316"/>
                  </a:lnTo>
                  <a:lnTo>
                    <a:pt x="8" y="1324"/>
                  </a:lnTo>
                  <a:lnTo>
                    <a:pt x="8" y="1324"/>
                  </a:lnTo>
                  <a:close/>
                  <a:moveTo>
                    <a:pt x="8" y="1300"/>
                  </a:moveTo>
                  <a:lnTo>
                    <a:pt x="0" y="1300"/>
                  </a:lnTo>
                  <a:lnTo>
                    <a:pt x="0" y="1292"/>
                  </a:lnTo>
                  <a:lnTo>
                    <a:pt x="8" y="1292"/>
                  </a:lnTo>
                  <a:lnTo>
                    <a:pt x="8" y="1300"/>
                  </a:lnTo>
                  <a:lnTo>
                    <a:pt x="8" y="1300"/>
                  </a:lnTo>
                  <a:close/>
                  <a:moveTo>
                    <a:pt x="8" y="1276"/>
                  </a:moveTo>
                  <a:lnTo>
                    <a:pt x="0" y="1276"/>
                  </a:lnTo>
                  <a:lnTo>
                    <a:pt x="0" y="1268"/>
                  </a:lnTo>
                  <a:lnTo>
                    <a:pt x="8" y="1268"/>
                  </a:lnTo>
                  <a:lnTo>
                    <a:pt x="8" y="1276"/>
                  </a:lnTo>
                  <a:lnTo>
                    <a:pt x="8" y="1276"/>
                  </a:lnTo>
                  <a:close/>
                  <a:moveTo>
                    <a:pt x="8" y="1252"/>
                  </a:moveTo>
                  <a:lnTo>
                    <a:pt x="0" y="1252"/>
                  </a:lnTo>
                  <a:lnTo>
                    <a:pt x="0" y="1244"/>
                  </a:lnTo>
                  <a:lnTo>
                    <a:pt x="8" y="1244"/>
                  </a:lnTo>
                  <a:lnTo>
                    <a:pt x="8" y="1252"/>
                  </a:lnTo>
                  <a:lnTo>
                    <a:pt x="8" y="1252"/>
                  </a:lnTo>
                  <a:close/>
                  <a:moveTo>
                    <a:pt x="8" y="1228"/>
                  </a:moveTo>
                  <a:lnTo>
                    <a:pt x="0" y="1228"/>
                  </a:lnTo>
                  <a:lnTo>
                    <a:pt x="0" y="1220"/>
                  </a:lnTo>
                  <a:lnTo>
                    <a:pt x="8" y="1220"/>
                  </a:lnTo>
                  <a:lnTo>
                    <a:pt x="8" y="1228"/>
                  </a:lnTo>
                  <a:lnTo>
                    <a:pt x="8" y="1228"/>
                  </a:lnTo>
                  <a:close/>
                  <a:moveTo>
                    <a:pt x="8" y="1204"/>
                  </a:moveTo>
                  <a:lnTo>
                    <a:pt x="0" y="1204"/>
                  </a:lnTo>
                  <a:lnTo>
                    <a:pt x="0" y="1196"/>
                  </a:lnTo>
                  <a:lnTo>
                    <a:pt x="8" y="1196"/>
                  </a:lnTo>
                  <a:lnTo>
                    <a:pt x="8" y="1204"/>
                  </a:lnTo>
                  <a:lnTo>
                    <a:pt x="8" y="1204"/>
                  </a:lnTo>
                  <a:close/>
                  <a:moveTo>
                    <a:pt x="8" y="1180"/>
                  </a:moveTo>
                  <a:lnTo>
                    <a:pt x="0" y="1180"/>
                  </a:lnTo>
                  <a:lnTo>
                    <a:pt x="0" y="1172"/>
                  </a:lnTo>
                  <a:lnTo>
                    <a:pt x="8" y="1172"/>
                  </a:lnTo>
                  <a:lnTo>
                    <a:pt x="8" y="1180"/>
                  </a:lnTo>
                  <a:lnTo>
                    <a:pt x="8" y="1180"/>
                  </a:lnTo>
                  <a:close/>
                  <a:moveTo>
                    <a:pt x="8" y="1156"/>
                  </a:moveTo>
                  <a:lnTo>
                    <a:pt x="0" y="1156"/>
                  </a:lnTo>
                  <a:lnTo>
                    <a:pt x="0" y="1148"/>
                  </a:lnTo>
                  <a:lnTo>
                    <a:pt x="8" y="1148"/>
                  </a:lnTo>
                  <a:lnTo>
                    <a:pt x="8" y="1156"/>
                  </a:lnTo>
                  <a:lnTo>
                    <a:pt x="8" y="1156"/>
                  </a:lnTo>
                  <a:close/>
                  <a:moveTo>
                    <a:pt x="8" y="1132"/>
                  </a:moveTo>
                  <a:lnTo>
                    <a:pt x="0" y="1132"/>
                  </a:lnTo>
                  <a:lnTo>
                    <a:pt x="0" y="1124"/>
                  </a:lnTo>
                  <a:lnTo>
                    <a:pt x="8" y="1124"/>
                  </a:lnTo>
                  <a:lnTo>
                    <a:pt x="8" y="1132"/>
                  </a:lnTo>
                  <a:lnTo>
                    <a:pt x="8" y="1132"/>
                  </a:lnTo>
                  <a:close/>
                  <a:moveTo>
                    <a:pt x="8" y="1108"/>
                  </a:moveTo>
                  <a:lnTo>
                    <a:pt x="0" y="1108"/>
                  </a:lnTo>
                  <a:lnTo>
                    <a:pt x="0" y="1100"/>
                  </a:lnTo>
                  <a:lnTo>
                    <a:pt x="8" y="1100"/>
                  </a:lnTo>
                  <a:lnTo>
                    <a:pt x="8" y="1108"/>
                  </a:lnTo>
                  <a:lnTo>
                    <a:pt x="8" y="1108"/>
                  </a:lnTo>
                  <a:close/>
                  <a:moveTo>
                    <a:pt x="8" y="1084"/>
                  </a:moveTo>
                  <a:lnTo>
                    <a:pt x="0" y="1084"/>
                  </a:lnTo>
                  <a:lnTo>
                    <a:pt x="0" y="1076"/>
                  </a:lnTo>
                  <a:lnTo>
                    <a:pt x="8" y="1076"/>
                  </a:lnTo>
                  <a:lnTo>
                    <a:pt x="8" y="1084"/>
                  </a:lnTo>
                  <a:lnTo>
                    <a:pt x="8" y="1084"/>
                  </a:lnTo>
                  <a:close/>
                  <a:moveTo>
                    <a:pt x="8" y="1060"/>
                  </a:moveTo>
                  <a:lnTo>
                    <a:pt x="0" y="1060"/>
                  </a:lnTo>
                  <a:lnTo>
                    <a:pt x="0" y="1052"/>
                  </a:lnTo>
                  <a:lnTo>
                    <a:pt x="8" y="1052"/>
                  </a:lnTo>
                  <a:lnTo>
                    <a:pt x="8" y="1060"/>
                  </a:lnTo>
                  <a:lnTo>
                    <a:pt x="8" y="1060"/>
                  </a:lnTo>
                  <a:close/>
                  <a:moveTo>
                    <a:pt x="8" y="1036"/>
                  </a:moveTo>
                  <a:lnTo>
                    <a:pt x="0" y="1036"/>
                  </a:lnTo>
                  <a:lnTo>
                    <a:pt x="0" y="1028"/>
                  </a:lnTo>
                  <a:lnTo>
                    <a:pt x="8" y="1028"/>
                  </a:lnTo>
                  <a:lnTo>
                    <a:pt x="8" y="1036"/>
                  </a:lnTo>
                  <a:lnTo>
                    <a:pt x="8" y="1036"/>
                  </a:lnTo>
                  <a:close/>
                  <a:moveTo>
                    <a:pt x="8" y="1012"/>
                  </a:moveTo>
                  <a:lnTo>
                    <a:pt x="0" y="1012"/>
                  </a:lnTo>
                  <a:lnTo>
                    <a:pt x="0" y="1004"/>
                  </a:lnTo>
                  <a:lnTo>
                    <a:pt x="8" y="1004"/>
                  </a:lnTo>
                  <a:lnTo>
                    <a:pt x="8" y="1012"/>
                  </a:lnTo>
                  <a:lnTo>
                    <a:pt x="8" y="1012"/>
                  </a:lnTo>
                  <a:close/>
                  <a:moveTo>
                    <a:pt x="8" y="988"/>
                  </a:moveTo>
                  <a:lnTo>
                    <a:pt x="0" y="988"/>
                  </a:lnTo>
                  <a:lnTo>
                    <a:pt x="0" y="980"/>
                  </a:lnTo>
                  <a:lnTo>
                    <a:pt x="8" y="980"/>
                  </a:lnTo>
                  <a:lnTo>
                    <a:pt x="8" y="988"/>
                  </a:lnTo>
                  <a:lnTo>
                    <a:pt x="8" y="988"/>
                  </a:lnTo>
                  <a:close/>
                  <a:moveTo>
                    <a:pt x="8" y="964"/>
                  </a:moveTo>
                  <a:lnTo>
                    <a:pt x="0" y="964"/>
                  </a:lnTo>
                  <a:lnTo>
                    <a:pt x="0" y="956"/>
                  </a:lnTo>
                  <a:lnTo>
                    <a:pt x="8" y="956"/>
                  </a:lnTo>
                  <a:lnTo>
                    <a:pt x="8" y="964"/>
                  </a:lnTo>
                  <a:lnTo>
                    <a:pt x="8" y="964"/>
                  </a:lnTo>
                  <a:close/>
                  <a:moveTo>
                    <a:pt x="8" y="940"/>
                  </a:moveTo>
                  <a:lnTo>
                    <a:pt x="0" y="940"/>
                  </a:lnTo>
                  <a:lnTo>
                    <a:pt x="0" y="932"/>
                  </a:lnTo>
                  <a:lnTo>
                    <a:pt x="8" y="932"/>
                  </a:lnTo>
                  <a:lnTo>
                    <a:pt x="8" y="940"/>
                  </a:lnTo>
                  <a:lnTo>
                    <a:pt x="8" y="940"/>
                  </a:lnTo>
                  <a:close/>
                  <a:moveTo>
                    <a:pt x="8" y="916"/>
                  </a:moveTo>
                  <a:lnTo>
                    <a:pt x="0" y="916"/>
                  </a:lnTo>
                  <a:lnTo>
                    <a:pt x="0" y="908"/>
                  </a:lnTo>
                  <a:lnTo>
                    <a:pt x="8" y="908"/>
                  </a:lnTo>
                  <a:lnTo>
                    <a:pt x="8" y="916"/>
                  </a:lnTo>
                  <a:lnTo>
                    <a:pt x="8" y="916"/>
                  </a:lnTo>
                  <a:close/>
                  <a:moveTo>
                    <a:pt x="8" y="892"/>
                  </a:moveTo>
                  <a:lnTo>
                    <a:pt x="0" y="892"/>
                  </a:lnTo>
                  <a:lnTo>
                    <a:pt x="0" y="884"/>
                  </a:lnTo>
                  <a:lnTo>
                    <a:pt x="8" y="884"/>
                  </a:lnTo>
                  <a:lnTo>
                    <a:pt x="8" y="892"/>
                  </a:lnTo>
                  <a:lnTo>
                    <a:pt x="8" y="892"/>
                  </a:lnTo>
                  <a:close/>
                  <a:moveTo>
                    <a:pt x="8" y="868"/>
                  </a:moveTo>
                  <a:lnTo>
                    <a:pt x="0" y="868"/>
                  </a:lnTo>
                  <a:lnTo>
                    <a:pt x="0" y="860"/>
                  </a:lnTo>
                  <a:lnTo>
                    <a:pt x="8" y="860"/>
                  </a:lnTo>
                  <a:lnTo>
                    <a:pt x="8" y="868"/>
                  </a:lnTo>
                  <a:lnTo>
                    <a:pt x="8" y="868"/>
                  </a:lnTo>
                  <a:close/>
                  <a:moveTo>
                    <a:pt x="8" y="844"/>
                  </a:moveTo>
                  <a:lnTo>
                    <a:pt x="0" y="844"/>
                  </a:lnTo>
                  <a:lnTo>
                    <a:pt x="0" y="836"/>
                  </a:lnTo>
                  <a:lnTo>
                    <a:pt x="8" y="836"/>
                  </a:lnTo>
                  <a:lnTo>
                    <a:pt x="8" y="844"/>
                  </a:lnTo>
                  <a:lnTo>
                    <a:pt x="8" y="844"/>
                  </a:lnTo>
                  <a:close/>
                  <a:moveTo>
                    <a:pt x="8" y="820"/>
                  </a:moveTo>
                  <a:lnTo>
                    <a:pt x="0" y="820"/>
                  </a:lnTo>
                  <a:lnTo>
                    <a:pt x="0" y="812"/>
                  </a:lnTo>
                  <a:lnTo>
                    <a:pt x="8" y="812"/>
                  </a:lnTo>
                  <a:lnTo>
                    <a:pt x="8" y="820"/>
                  </a:lnTo>
                  <a:lnTo>
                    <a:pt x="8" y="820"/>
                  </a:lnTo>
                  <a:close/>
                  <a:moveTo>
                    <a:pt x="8" y="796"/>
                  </a:moveTo>
                  <a:lnTo>
                    <a:pt x="0" y="796"/>
                  </a:lnTo>
                  <a:lnTo>
                    <a:pt x="0" y="788"/>
                  </a:lnTo>
                  <a:lnTo>
                    <a:pt x="8" y="788"/>
                  </a:lnTo>
                  <a:lnTo>
                    <a:pt x="8" y="796"/>
                  </a:lnTo>
                  <a:lnTo>
                    <a:pt x="8" y="796"/>
                  </a:lnTo>
                  <a:close/>
                  <a:moveTo>
                    <a:pt x="8" y="772"/>
                  </a:moveTo>
                  <a:lnTo>
                    <a:pt x="0" y="772"/>
                  </a:lnTo>
                  <a:lnTo>
                    <a:pt x="0" y="764"/>
                  </a:lnTo>
                  <a:lnTo>
                    <a:pt x="8" y="764"/>
                  </a:lnTo>
                  <a:lnTo>
                    <a:pt x="8" y="772"/>
                  </a:lnTo>
                  <a:lnTo>
                    <a:pt x="8" y="772"/>
                  </a:lnTo>
                  <a:close/>
                  <a:moveTo>
                    <a:pt x="8" y="748"/>
                  </a:moveTo>
                  <a:lnTo>
                    <a:pt x="0" y="748"/>
                  </a:lnTo>
                  <a:lnTo>
                    <a:pt x="0" y="740"/>
                  </a:lnTo>
                  <a:lnTo>
                    <a:pt x="8" y="740"/>
                  </a:lnTo>
                  <a:lnTo>
                    <a:pt x="8" y="748"/>
                  </a:lnTo>
                  <a:lnTo>
                    <a:pt x="8" y="748"/>
                  </a:lnTo>
                  <a:close/>
                  <a:moveTo>
                    <a:pt x="8" y="724"/>
                  </a:moveTo>
                  <a:lnTo>
                    <a:pt x="0" y="724"/>
                  </a:lnTo>
                  <a:lnTo>
                    <a:pt x="0" y="716"/>
                  </a:lnTo>
                  <a:lnTo>
                    <a:pt x="8" y="716"/>
                  </a:lnTo>
                  <a:lnTo>
                    <a:pt x="8" y="724"/>
                  </a:lnTo>
                  <a:lnTo>
                    <a:pt x="8" y="724"/>
                  </a:lnTo>
                  <a:close/>
                  <a:moveTo>
                    <a:pt x="8" y="700"/>
                  </a:moveTo>
                  <a:lnTo>
                    <a:pt x="0" y="700"/>
                  </a:lnTo>
                  <a:lnTo>
                    <a:pt x="0" y="692"/>
                  </a:lnTo>
                  <a:lnTo>
                    <a:pt x="8" y="692"/>
                  </a:lnTo>
                  <a:lnTo>
                    <a:pt x="8" y="700"/>
                  </a:lnTo>
                  <a:lnTo>
                    <a:pt x="8" y="700"/>
                  </a:lnTo>
                  <a:close/>
                  <a:moveTo>
                    <a:pt x="8" y="676"/>
                  </a:moveTo>
                  <a:lnTo>
                    <a:pt x="0" y="676"/>
                  </a:lnTo>
                  <a:lnTo>
                    <a:pt x="0" y="668"/>
                  </a:lnTo>
                  <a:lnTo>
                    <a:pt x="8" y="668"/>
                  </a:lnTo>
                  <a:lnTo>
                    <a:pt x="8" y="676"/>
                  </a:lnTo>
                  <a:lnTo>
                    <a:pt x="8" y="676"/>
                  </a:lnTo>
                  <a:close/>
                  <a:moveTo>
                    <a:pt x="8" y="652"/>
                  </a:moveTo>
                  <a:lnTo>
                    <a:pt x="0" y="652"/>
                  </a:lnTo>
                  <a:lnTo>
                    <a:pt x="0" y="644"/>
                  </a:lnTo>
                  <a:lnTo>
                    <a:pt x="8" y="644"/>
                  </a:lnTo>
                  <a:lnTo>
                    <a:pt x="8" y="652"/>
                  </a:lnTo>
                  <a:lnTo>
                    <a:pt x="8" y="652"/>
                  </a:lnTo>
                  <a:close/>
                  <a:moveTo>
                    <a:pt x="8" y="628"/>
                  </a:moveTo>
                  <a:lnTo>
                    <a:pt x="0" y="628"/>
                  </a:lnTo>
                  <a:lnTo>
                    <a:pt x="0" y="620"/>
                  </a:lnTo>
                  <a:lnTo>
                    <a:pt x="8" y="620"/>
                  </a:lnTo>
                  <a:lnTo>
                    <a:pt x="8" y="628"/>
                  </a:lnTo>
                  <a:lnTo>
                    <a:pt x="8" y="628"/>
                  </a:lnTo>
                  <a:close/>
                  <a:moveTo>
                    <a:pt x="8" y="604"/>
                  </a:moveTo>
                  <a:lnTo>
                    <a:pt x="0" y="604"/>
                  </a:lnTo>
                  <a:lnTo>
                    <a:pt x="0" y="596"/>
                  </a:lnTo>
                  <a:lnTo>
                    <a:pt x="8" y="596"/>
                  </a:lnTo>
                  <a:lnTo>
                    <a:pt x="8" y="604"/>
                  </a:lnTo>
                  <a:lnTo>
                    <a:pt x="8" y="604"/>
                  </a:lnTo>
                  <a:close/>
                  <a:moveTo>
                    <a:pt x="8" y="580"/>
                  </a:moveTo>
                  <a:lnTo>
                    <a:pt x="0" y="580"/>
                  </a:lnTo>
                  <a:lnTo>
                    <a:pt x="0" y="572"/>
                  </a:lnTo>
                  <a:lnTo>
                    <a:pt x="8" y="572"/>
                  </a:lnTo>
                  <a:lnTo>
                    <a:pt x="8" y="580"/>
                  </a:lnTo>
                  <a:lnTo>
                    <a:pt x="8" y="580"/>
                  </a:lnTo>
                  <a:close/>
                  <a:moveTo>
                    <a:pt x="8" y="556"/>
                  </a:moveTo>
                  <a:lnTo>
                    <a:pt x="0" y="556"/>
                  </a:lnTo>
                  <a:lnTo>
                    <a:pt x="0" y="548"/>
                  </a:lnTo>
                  <a:lnTo>
                    <a:pt x="8" y="548"/>
                  </a:lnTo>
                  <a:lnTo>
                    <a:pt x="8" y="556"/>
                  </a:lnTo>
                  <a:lnTo>
                    <a:pt x="8" y="556"/>
                  </a:lnTo>
                  <a:close/>
                  <a:moveTo>
                    <a:pt x="8" y="532"/>
                  </a:moveTo>
                  <a:lnTo>
                    <a:pt x="0" y="532"/>
                  </a:lnTo>
                  <a:lnTo>
                    <a:pt x="0" y="524"/>
                  </a:lnTo>
                  <a:lnTo>
                    <a:pt x="8" y="524"/>
                  </a:lnTo>
                  <a:lnTo>
                    <a:pt x="8" y="532"/>
                  </a:lnTo>
                  <a:lnTo>
                    <a:pt x="8" y="532"/>
                  </a:lnTo>
                  <a:close/>
                  <a:moveTo>
                    <a:pt x="8" y="508"/>
                  </a:moveTo>
                  <a:lnTo>
                    <a:pt x="0" y="508"/>
                  </a:lnTo>
                  <a:lnTo>
                    <a:pt x="0" y="500"/>
                  </a:lnTo>
                  <a:lnTo>
                    <a:pt x="8" y="500"/>
                  </a:lnTo>
                  <a:lnTo>
                    <a:pt x="8" y="508"/>
                  </a:lnTo>
                  <a:lnTo>
                    <a:pt x="8" y="508"/>
                  </a:lnTo>
                  <a:close/>
                  <a:moveTo>
                    <a:pt x="8" y="484"/>
                  </a:moveTo>
                  <a:lnTo>
                    <a:pt x="0" y="484"/>
                  </a:lnTo>
                  <a:lnTo>
                    <a:pt x="0" y="476"/>
                  </a:lnTo>
                  <a:lnTo>
                    <a:pt x="8" y="476"/>
                  </a:lnTo>
                  <a:lnTo>
                    <a:pt x="8" y="484"/>
                  </a:lnTo>
                  <a:lnTo>
                    <a:pt x="8" y="484"/>
                  </a:lnTo>
                  <a:close/>
                  <a:moveTo>
                    <a:pt x="8" y="460"/>
                  </a:moveTo>
                  <a:lnTo>
                    <a:pt x="0" y="460"/>
                  </a:lnTo>
                  <a:lnTo>
                    <a:pt x="0" y="452"/>
                  </a:lnTo>
                  <a:lnTo>
                    <a:pt x="8" y="452"/>
                  </a:lnTo>
                  <a:lnTo>
                    <a:pt x="8" y="460"/>
                  </a:lnTo>
                  <a:lnTo>
                    <a:pt x="8" y="460"/>
                  </a:lnTo>
                  <a:close/>
                  <a:moveTo>
                    <a:pt x="8" y="436"/>
                  </a:moveTo>
                  <a:lnTo>
                    <a:pt x="0" y="436"/>
                  </a:lnTo>
                  <a:lnTo>
                    <a:pt x="0" y="428"/>
                  </a:lnTo>
                  <a:lnTo>
                    <a:pt x="8" y="428"/>
                  </a:lnTo>
                  <a:lnTo>
                    <a:pt x="8" y="436"/>
                  </a:lnTo>
                  <a:lnTo>
                    <a:pt x="8" y="436"/>
                  </a:lnTo>
                  <a:close/>
                  <a:moveTo>
                    <a:pt x="8" y="412"/>
                  </a:moveTo>
                  <a:lnTo>
                    <a:pt x="0" y="412"/>
                  </a:lnTo>
                  <a:lnTo>
                    <a:pt x="0" y="404"/>
                  </a:lnTo>
                  <a:lnTo>
                    <a:pt x="8" y="404"/>
                  </a:lnTo>
                  <a:lnTo>
                    <a:pt x="8" y="412"/>
                  </a:lnTo>
                  <a:lnTo>
                    <a:pt x="8" y="412"/>
                  </a:lnTo>
                  <a:close/>
                  <a:moveTo>
                    <a:pt x="8" y="388"/>
                  </a:moveTo>
                  <a:lnTo>
                    <a:pt x="0" y="388"/>
                  </a:lnTo>
                  <a:lnTo>
                    <a:pt x="0" y="380"/>
                  </a:lnTo>
                  <a:lnTo>
                    <a:pt x="8" y="380"/>
                  </a:lnTo>
                  <a:lnTo>
                    <a:pt x="8" y="388"/>
                  </a:lnTo>
                  <a:lnTo>
                    <a:pt x="8" y="388"/>
                  </a:lnTo>
                  <a:close/>
                  <a:moveTo>
                    <a:pt x="8" y="364"/>
                  </a:moveTo>
                  <a:lnTo>
                    <a:pt x="0" y="364"/>
                  </a:lnTo>
                  <a:lnTo>
                    <a:pt x="0" y="356"/>
                  </a:lnTo>
                  <a:lnTo>
                    <a:pt x="8" y="356"/>
                  </a:lnTo>
                  <a:lnTo>
                    <a:pt x="8" y="364"/>
                  </a:lnTo>
                  <a:lnTo>
                    <a:pt x="8" y="364"/>
                  </a:lnTo>
                  <a:close/>
                  <a:moveTo>
                    <a:pt x="8" y="340"/>
                  </a:moveTo>
                  <a:lnTo>
                    <a:pt x="0" y="340"/>
                  </a:lnTo>
                  <a:lnTo>
                    <a:pt x="0" y="332"/>
                  </a:lnTo>
                  <a:lnTo>
                    <a:pt x="8" y="332"/>
                  </a:lnTo>
                  <a:lnTo>
                    <a:pt x="8" y="340"/>
                  </a:lnTo>
                  <a:lnTo>
                    <a:pt x="8" y="340"/>
                  </a:lnTo>
                  <a:close/>
                  <a:moveTo>
                    <a:pt x="8" y="316"/>
                  </a:moveTo>
                  <a:lnTo>
                    <a:pt x="0" y="316"/>
                  </a:lnTo>
                  <a:lnTo>
                    <a:pt x="0" y="308"/>
                  </a:lnTo>
                  <a:lnTo>
                    <a:pt x="8" y="308"/>
                  </a:lnTo>
                  <a:lnTo>
                    <a:pt x="8" y="316"/>
                  </a:lnTo>
                  <a:lnTo>
                    <a:pt x="8" y="316"/>
                  </a:lnTo>
                  <a:close/>
                  <a:moveTo>
                    <a:pt x="8" y="292"/>
                  </a:moveTo>
                  <a:lnTo>
                    <a:pt x="0" y="292"/>
                  </a:lnTo>
                  <a:lnTo>
                    <a:pt x="0" y="284"/>
                  </a:lnTo>
                  <a:lnTo>
                    <a:pt x="8" y="284"/>
                  </a:lnTo>
                  <a:lnTo>
                    <a:pt x="8" y="292"/>
                  </a:lnTo>
                  <a:lnTo>
                    <a:pt x="8" y="292"/>
                  </a:lnTo>
                  <a:close/>
                  <a:moveTo>
                    <a:pt x="8" y="268"/>
                  </a:moveTo>
                  <a:lnTo>
                    <a:pt x="0" y="268"/>
                  </a:lnTo>
                  <a:lnTo>
                    <a:pt x="0" y="260"/>
                  </a:lnTo>
                  <a:lnTo>
                    <a:pt x="8" y="260"/>
                  </a:lnTo>
                  <a:lnTo>
                    <a:pt x="8" y="268"/>
                  </a:lnTo>
                  <a:lnTo>
                    <a:pt x="8" y="268"/>
                  </a:lnTo>
                  <a:close/>
                  <a:moveTo>
                    <a:pt x="8" y="244"/>
                  </a:moveTo>
                  <a:lnTo>
                    <a:pt x="0" y="244"/>
                  </a:lnTo>
                  <a:lnTo>
                    <a:pt x="0" y="236"/>
                  </a:lnTo>
                  <a:lnTo>
                    <a:pt x="8" y="236"/>
                  </a:lnTo>
                  <a:lnTo>
                    <a:pt x="8" y="244"/>
                  </a:lnTo>
                  <a:lnTo>
                    <a:pt x="8" y="244"/>
                  </a:lnTo>
                  <a:close/>
                  <a:moveTo>
                    <a:pt x="8" y="220"/>
                  </a:moveTo>
                  <a:lnTo>
                    <a:pt x="0" y="220"/>
                  </a:lnTo>
                  <a:lnTo>
                    <a:pt x="0" y="212"/>
                  </a:lnTo>
                  <a:lnTo>
                    <a:pt x="8" y="212"/>
                  </a:lnTo>
                  <a:lnTo>
                    <a:pt x="8" y="220"/>
                  </a:lnTo>
                  <a:lnTo>
                    <a:pt x="8" y="220"/>
                  </a:lnTo>
                  <a:close/>
                  <a:moveTo>
                    <a:pt x="8" y="196"/>
                  </a:moveTo>
                  <a:lnTo>
                    <a:pt x="0" y="196"/>
                  </a:lnTo>
                  <a:lnTo>
                    <a:pt x="0" y="188"/>
                  </a:lnTo>
                  <a:lnTo>
                    <a:pt x="8" y="188"/>
                  </a:lnTo>
                  <a:lnTo>
                    <a:pt x="8" y="196"/>
                  </a:lnTo>
                  <a:lnTo>
                    <a:pt x="8" y="196"/>
                  </a:lnTo>
                  <a:close/>
                  <a:moveTo>
                    <a:pt x="8" y="172"/>
                  </a:moveTo>
                  <a:lnTo>
                    <a:pt x="0" y="172"/>
                  </a:lnTo>
                  <a:lnTo>
                    <a:pt x="0" y="164"/>
                  </a:lnTo>
                  <a:lnTo>
                    <a:pt x="8" y="164"/>
                  </a:lnTo>
                  <a:lnTo>
                    <a:pt x="8" y="172"/>
                  </a:lnTo>
                  <a:lnTo>
                    <a:pt x="8" y="172"/>
                  </a:lnTo>
                  <a:close/>
                  <a:moveTo>
                    <a:pt x="8" y="148"/>
                  </a:moveTo>
                  <a:lnTo>
                    <a:pt x="0" y="148"/>
                  </a:lnTo>
                  <a:lnTo>
                    <a:pt x="0" y="140"/>
                  </a:lnTo>
                  <a:lnTo>
                    <a:pt x="8" y="140"/>
                  </a:lnTo>
                  <a:lnTo>
                    <a:pt x="8" y="148"/>
                  </a:lnTo>
                  <a:lnTo>
                    <a:pt x="8" y="148"/>
                  </a:lnTo>
                  <a:close/>
                  <a:moveTo>
                    <a:pt x="8" y="124"/>
                  </a:moveTo>
                  <a:lnTo>
                    <a:pt x="0" y="124"/>
                  </a:lnTo>
                  <a:lnTo>
                    <a:pt x="0" y="116"/>
                  </a:lnTo>
                  <a:lnTo>
                    <a:pt x="8" y="116"/>
                  </a:lnTo>
                  <a:lnTo>
                    <a:pt x="8" y="124"/>
                  </a:lnTo>
                  <a:lnTo>
                    <a:pt x="8" y="124"/>
                  </a:lnTo>
                  <a:close/>
                  <a:moveTo>
                    <a:pt x="8" y="100"/>
                  </a:moveTo>
                  <a:lnTo>
                    <a:pt x="0" y="100"/>
                  </a:lnTo>
                  <a:lnTo>
                    <a:pt x="0" y="92"/>
                  </a:lnTo>
                  <a:lnTo>
                    <a:pt x="8" y="92"/>
                  </a:lnTo>
                  <a:lnTo>
                    <a:pt x="8" y="100"/>
                  </a:lnTo>
                  <a:lnTo>
                    <a:pt x="8" y="100"/>
                  </a:lnTo>
                  <a:close/>
                  <a:moveTo>
                    <a:pt x="8" y="76"/>
                  </a:moveTo>
                  <a:lnTo>
                    <a:pt x="0" y="76"/>
                  </a:lnTo>
                  <a:lnTo>
                    <a:pt x="0" y="68"/>
                  </a:lnTo>
                  <a:lnTo>
                    <a:pt x="8" y="68"/>
                  </a:lnTo>
                  <a:lnTo>
                    <a:pt x="8" y="76"/>
                  </a:lnTo>
                  <a:lnTo>
                    <a:pt x="8" y="76"/>
                  </a:lnTo>
                  <a:close/>
                  <a:moveTo>
                    <a:pt x="8" y="52"/>
                  </a:moveTo>
                  <a:lnTo>
                    <a:pt x="0" y="52"/>
                  </a:lnTo>
                  <a:lnTo>
                    <a:pt x="0" y="44"/>
                  </a:lnTo>
                  <a:lnTo>
                    <a:pt x="8" y="44"/>
                  </a:lnTo>
                  <a:lnTo>
                    <a:pt x="8" y="52"/>
                  </a:lnTo>
                  <a:lnTo>
                    <a:pt x="8" y="52"/>
                  </a:lnTo>
                  <a:close/>
                  <a:moveTo>
                    <a:pt x="8" y="28"/>
                  </a:moveTo>
                  <a:lnTo>
                    <a:pt x="0" y="28"/>
                  </a:lnTo>
                  <a:lnTo>
                    <a:pt x="0" y="20"/>
                  </a:lnTo>
                  <a:lnTo>
                    <a:pt x="8" y="20"/>
                  </a:lnTo>
                  <a:lnTo>
                    <a:pt x="8" y="28"/>
                  </a:lnTo>
                  <a:lnTo>
                    <a:pt x="8" y="28"/>
                  </a:lnTo>
                  <a:close/>
                  <a:moveTo>
                    <a:pt x="8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4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</p:grpSp>
    </p:spTree>
    <p:extLst>
      <p:ext uri="{BB962C8B-B14F-4D97-AF65-F5344CB8AC3E}">
        <p14:creationId xmlns:p14="http://schemas.microsoft.com/office/powerpoint/2010/main" val="985218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23832E-6 1.56431E-6 L 1.58955 1.56431E-6 L -4.23832E-6 1.56431E-6 Z " pathEditMode="relative" rAng="0" ptsTypes="AAA">
                                      <p:cBhvr>
                                        <p:cTn id="6" dur="11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5" y="-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decel="50000" fill="remove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3.64947E-6 -1.64542E-6 L 1.00017 -1.64542E-6 L 3.64947E-6 -1.64542E-6 Z " pathEditMode="relative" rAng="0" ptsTypes="AAA">
                                      <p:cBhvr>
                                        <p:cTn id="8" dur="10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decel="50000" fill="remove" grpId="0" nodeType="withEffect">
                                  <p:stCondLst>
                                    <p:cond delay="7000"/>
                                  </p:stCondLst>
                                  <p:childTnLst>
                                    <p:animMotion origin="layout" path="M 2.74622E-6 4.64658E-6 L 0.96178 4.64658E-6 L 2.74622E-6 4.64658E-6 Z " pathEditMode="relative" rAng="0" ptsTypes="AAA">
                                      <p:cBhvr>
                                        <p:cTn id="10" dur="13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1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accel="50000" fill="remove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0 4.07407E-6 L 1.19375 4.07407E-6 L 0 4.07407E-6 Z " pathEditMode="relative" rAng="0" ptsTypes="AAA">
                                      <p:cBhvr>
                                        <p:cTn id="12" dur="12000" spd="-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50" grpId="0" animBg="1"/>
      <p:bldP spid="51" grpId="0" animBg="1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818072" y="2983569"/>
            <a:ext cx="7200000" cy="470831"/>
          </a:xfrm>
        </p:spPr>
        <p:txBody>
          <a:bodyPr anchor="b">
            <a:normAutofit/>
          </a:bodyPr>
          <a:lstStyle>
            <a:lvl1pPr algn="l">
              <a:defRPr sz="2750" b="0"/>
            </a:lvl1pPr>
          </a:lstStyle>
          <a:p>
            <a:r>
              <a:rPr lang="en-US" dirty="0"/>
              <a:t>Title page heading Verdana regular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1818072" y="3541416"/>
            <a:ext cx="7200000" cy="399600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Descriptive line Verdana bold (optional)</a:t>
            </a:r>
            <a:endParaRPr lang="nl-BE" dirty="0"/>
          </a:p>
        </p:txBody>
      </p:sp>
      <p:grpSp>
        <p:nvGrpSpPr>
          <p:cNvPr id="8" name="Group 100"/>
          <p:cNvGrpSpPr>
            <a:grpSpLocks noChangeAspect="1"/>
          </p:cNvGrpSpPr>
          <p:nvPr userDrawn="1"/>
        </p:nvGrpSpPr>
        <p:grpSpPr bwMode="auto">
          <a:xfrm>
            <a:off x="319087" y="2953941"/>
            <a:ext cx="950119" cy="950119"/>
            <a:chOff x="3360" y="1680"/>
            <a:chExt cx="962" cy="962"/>
          </a:xfrm>
        </p:grpSpPr>
        <p:sp>
          <p:nvSpPr>
            <p:cNvPr id="9" name="Rectangle 101"/>
            <p:cNvSpPr>
              <a:spLocks noChangeArrowheads="1"/>
            </p:cNvSpPr>
            <p:nvPr/>
          </p:nvSpPr>
          <p:spPr bwMode="auto">
            <a:xfrm>
              <a:off x="3360" y="1680"/>
              <a:ext cx="962" cy="9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" name="Rectangle 102"/>
            <p:cNvSpPr>
              <a:spLocks noChangeArrowheads="1"/>
            </p:cNvSpPr>
            <p:nvPr/>
          </p:nvSpPr>
          <p:spPr bwMode="auto">
            <a:xfrm>
              <a:off x="3390" y="2311"/>
              <a:ext cx="902" cy="301"/>
            </a:xfrm>
            <a:prstGeom prst="rect">
              <a:avLst/>
            </a:prstGeom>
            <a:solidFill>
              <a:srgbClr val="707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1" name="Rectangle 103"/>
            <p:cNvSpPr>
              <a:spLocks noChangeArrowheads="1"/>
            </p:cNvSpPr>
            <p:nvPr/>
          </p:nvSpPr>
          <p:spPr bwMode="auto">
            <a:xfrm>
              <a:off x="3390" y="1710"/>
              <a:ext cx="902" cy="601"/>
            </a:xfrm>
            <a:prstGeom prst="rect">
              <a:avLst/>
            </a:prstGeom>
            <a:solidFill>
              <a:srgbClr val="E2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2" name="Freeform 104"/>
            <p:cNvSpPr>
              <a:spLocks/>
            </p:cNvSpPr>
            <p:nvPr/>
          </p:nvSpPr>
          <p:spPr bwMode="auto">
            <a:xfrm>
              <a:off x="3685" y="2474"/>
              <a:ext cx="52" cy="74"/>
            </a:xfrm>
            <a:custGeom>
              <a:avLst/>
              <a:gdLst>
                <a:gd name="T0" fmla="*/ 17 w 29"/>
                <a:gd name="T1" fmla="*/ 42 h 42"/>
                <a:gd name="T2" fmla="*/ 12 w 29"/>
                <a:gd name="T3" fmla="*/ 42 h 42"/>
                <a:gd name="T4" fmla="*/ 0 w 29"/>
                <a:gd name="T5" fmla="*/ 0 h 42"/>
                <a:gd name="T6" fmla="*/ 6 w 29"/>
                <a:gd name="T7" fmla="*/ 0 h 42"/>
                <a:gd name="T8" fmla="*/ 13 w 29"/>
                <a:gd name="T9" fmla="*/ 30 h 42"/>
                <a:gd name="T10" fmla="*/ 15 w 29"/>
                <a:gd name="T11" fmla="*/ 35 h 42"/>
                <a:gd name="T12" fmla="*/ 15 w 29"/>
                <a:gd name="T13" fmla="*/ 35 h 42"/>
                <a:gd name="T14" fmla="*/ 16 w 29"/>
                <a:gd name="T15" fmla="*/ 30 h 42"/>
                <a:gd name="T16" fmla="*/ 24 w 29"/>
                <a:gd name="T17" fmla="*/ 0 h 42"/>
                <a:gd name="T18" fmla="*/ 29 w 29"/>
                <a:gd name="T19" fmla="*/ 0 h 42"/>
                <a:gd name="T20" fmla="*/ 17 w 29"/>
                <a:gd name="T21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" h="42">
                  <a:moveTo>
                    <a:pt x="17" y="42"/>
                  </a:moveTo>
                  <a:cubicBezTo>
                    <a:pt x="12" y="42"/>
                    <a:pt x="12" y="42"/>
                    <a:pt x="12" y="4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2"/>
                    <a:pt x="15" y="35"/>
                    <a:pt x="15" y="35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5"/>
                    <a:pt x="15" y="32"/>
                    <a:pt x="16" y="3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17" y="42"/>
                    <a:pt x="17" y="42"/>
                    <a:pt x="17" y="4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3" name="Freeform 105"/>
            <p:cNvSpPr>
              <a:spLocks noEditPoints="1"/>
            </p:cNvSpPr>
            <p:nvPr/>
          </p:nvSpPr>
          <p:spPr bwMode="auto">
            <a:xfrm>
              <a:off x="3745" y="2469"/>
              <a:ext cx="13" cy="79"/>
            </a:xfrm>
            <a:custGeom>
              <a:avLst/>
              <a:gdLst>
                <a:gd name="T0" fmla="*/ 3 w 7"/>
                <a:gd name="T1" fmla="*/ 6 h 45"/>
                <a:gd name="T2" fmla="*/ 0 w 7"/>
                <a:gd name="T3" fmla="*/ 3 h 45"/>
                <a:gd name="T4" fmla="*/ 3 w 7"/>
                <a:gd name="T5" fmla="*/ 0 h 45"/>
                <a:gd name="T6" fmla="*/ 7 w 7"/>
                <a:gd name="T7" fmla="*/ 3 h 45"/>
                <a:gd name="T8" fmla="*/ 3 w 7"/>
                <a:gd name="T9" fmla="*/ 6 h 45"/>
                <a:gd name="T10" fmla="*/ 1 w 7"/>
                <a:gd name="T11" fmla="*/ 12 h 45"/>
                <a:gd name="T12" fmla="*/ 6 w 7"/>
                <a:gd name="T13" fmla="*/ 12 h 45"/>
                <a:gd name="T14" fmla="*/ 6 w 7"/>
                <a:gd name="T15" fmla="*/ 45 h 45"/>
                <a:gd name="T16" fmla="*/ 1 w 7"/>
                <a:gd name="T17" fmla="*/ 45 h 45"/>
                <a:gd name="T18" fmla="*/ 1 w 7"/>
                <a:gd name="T19" fmla="*/ 1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45">
                  <a:moveTo>
                    <a:pt x="3" y="6"/>
                  </a:moveTo>
                  <a:cubicBezTo>
                    <a:pt x="2" y="6"/>
                    <a:pt x="0" y="5"/>
                    <a:pt x="0" y="3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5" y="0"/>
                    <a:pt x="7" y="2"/>
                    <a:pt x="7" y="3"/>
                  </a:cubicBezTo>
                  <a:cubicBezTo>
                    <a:pt x="7" y="5"/>
                    <a:pt x="5" y="6"/>
                    <a:pt x="3" y="6"/>
                  </a:cubicBezTo>
                  <a:moveTo>
                    <a:pt x="1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1" y="45"/>
                    <a:pt x="1" y="45"/>
                    <a:pt x="1" y="45"/>
                  </a:cubicBezTo>
                  <a:lnTo>
                    <a:pt x="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4" name="Freeform 106"/>
            <p:cNvSpPr>
              <a:spLocks/>
            </p:cNvSpPr>
            <p:nvPr/>
          </p:nvSpPr>
          <p:spPr bwMode="auto">
            <a:xfrm>
              <a:off x="3768" y="2490"/>
              <a:ext cx="34" cy="58"/>
            </a:xfrm>
            <a:custGeom>
              <a:avLst/>
              <a:gdLst>
                <a:gd name="T0" fmla="*/ 8 w 19"/>
                <a:gd name="T1" fmla="*/ 33 h 33"/>
                <a:gd name="T2" fmla="*/ 0 w 19"/>
                <a:gd name="T3" fmla="*/ 31 h 33"/>
                <a:gd name="T4" fmla="*/ 1 w 19"/>
                <a:gd name="T5" fmla="*/ 28 h 33"/>
                <a:gd name="T6" fmla="*/ 8 w 19"/>
                <a:gd name="T7" fmla="*/ 29 h 33"/>
                <a:gd name="T8" fmla="*/ 14 w 19"/>
                <a:gd name="T9" fmla="*/ 24 h 33"/>
                <a:gd name="T10" fmla="*/ 8 w 19"/>
                <a:gd name="T11" fmla="*/ 18 h 33"/>
                <a:gd name="T12" fmla="*/ 1 w 19"/>
                <a:gd name="T13" fmla="*/ 9 h 33"/>
                <a:gd name="T14" fmla="*/ 10 w 19"/>
                <a:gd name="T15" fmla="*/ 0 h 33"/>
                <a:gd name="T16" fmla="*/ 18 w 19"/>
                <a:gd name="T17" fmla="*/ 2 h 33"/>
                <a:gd name="T18" fmla="*/ 17 w 19"/>
                <a:gd name="T19" fmla="*/ 5 h 33"/>
                <a:gd name="T20" fmla="*/ 11 w 19"/>
                <a:gd name="T21" fmla="*/ 3 h 33"/>
                <a:gd name="T22" fmla="*/ 6 w 19"/>
                <a:gd name="T23" fmla="*/ 8 h 33"/>
                <a:gd name="T24" fmla="*/ 11 w 19"/>
                <a:gd name="T25" fmla="*/ 14 h 33"/>
                <a:gd name="T26" fmla="*/ 19 w 19"/>
                <a:gd name="T27" fmla="*/ 24 h 33"/>
                <a:gd name="T28" fmla="*/ 8 w 19"/>
                <a:gd name="T2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" h="33">
                  <a:moveTo>
                    <a:pt x="8" y="33"/>
                  </a:moveTo>
                  <a:cubicBezTo>
                    <a:pt x="5" y="33"/>
                    <a:pt x="2" y="32"/>
                    <a:pt x="0" y="31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3" y="29"/>
                    <a:pt x="5" y="29"/>
                    <a:pt x="8" y="29"/>
                  </a:cubicBezTo>
                  <a:cubicBezTo>
                    <a:pt x="11" y="29"/>
                    <a:pt x="14" y="27"/>
                    <a:pt x="14" y="24"/>
                  </a:cubicBezTo>
                  <a:cubicBezTo>
                    <a:pt x="14" y="21"/>
                    <a:pt x="12" y="19"/>
                    <a:pt x="8" y="18"/>
                  </a:cubicBezTo>
                  <a:cubicBezTo>
                    <a:pt x="2" y="15"/>
                    <a:pt x="1" y="12"/>
                    <a:pt x="1" y="9"/>
                  </a:cubicBezTo>
                  <a:cubicBezTo>
                    <a:pt x="1" y="4"/>
                    <a:pt x="5" y="0"/>
                    <a:pt x="10" y="0"/>
                  </a:cubicBezTo>
                  <a:cubicBezTo>
                    <a:pt x="14" y="0"/>
                    <a:pt x="16" y="1"/>
                    <a:pt x="18" y="2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6" y="4"/>
                    <a:pt x="14" y="3"/>
                    <a:pt x="11" y="3"/>
                  </a:cubicBezTo>
                  <a:cubicBezTo>
                    <a:pt x="8" y="3"/>
                    <a:pt x="6" y="6"/>
                    <a:pt x="6" y="8"/>
                  </a:cubicBezTo>
                  <a:cubicBezTo>
                    <a:pt x="6" y="12"/>
                    <a:pt x="8" y="13"/>
                    <a:pt x="11" y="14"/>
                  </a:cubicBezTo>
                  <a:cubicBezTo>
                    <a:pt x="18" y="17"/>
                    <a:pt x="19" y="20"/>
                    <a:pt x="19" y="24"/>
                  </a:cubicBezTo>
                  <a:cubicBezTo>
                    <a:pt x="19" y="29"/>
                    <a:pt x="15" y="33"/>
                    <a:pt x="8" y="3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5" name="Freeform 107"/>
            <p:cNvSpPr>
              <a:spLocks noEditPoints="1"/>
            </p:cNvSpPr>
            <p:nvPr/>
          </p:nvSpPr>
          <p:spPr bwMode="auto">
            <a:xfrm>
              <a:off x="3814" y="2469"/>
              <a:ext cx="11" cy="79"/>
            </a:xfrm>
            <a:custGeom>
              <a:avLst/>
              <a:gdLst>
                <a:gd name="T0" fmla="*/ 3 w 6"/>
                <a:gd name="T1" fmla="*/ 6 h 45"/>
                <a:gd name="T2" fmla="*/ 0 w 6"/>
                <a:gd name="T3" fmla="*/ 3 h 45"/>
                <a:gd name="T4" fmla="*/ 3 w 6"/>
                <a:gd name="T5" fmla="*/ 0 h 45"/>
                <a:gd name="T6" fmla="*/ 6 w 6"/>
                <a:gd name="T7" fmla="*/ 3 h 45"/>
                <a:gd name="T8" fmla="*/ 3 w 6"/>
                <a:gd name="T9" fmla="*/ 6 h 45"/>
                <a:gd name="T10" fmla="*/ 1 w 6"/>
                <a:gd name="T11" fmla="*/ 12 h 45"/>
                <a:gd name="T12" fmla="*/ 6 w 6"/>
                <a:gd name="T13" fmla="*/ 12 h 45"/>
                <a:gd name="T14" fmla="*/ 6 w 6"/>
                <a:gd name="T15" fmla="*/ 45 h 45"/>
                <a:gd name="T16" fmla="*/ 1 w 6"/>
                <a:gd name="T17" fmla="*/ 45 h 45"/>
                <a:gd name="T18" fmla="*/ 1 w 6"/>
                <a:gd name="T19" fmla="*/ 1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45">
                  <a:moveTo>
                    <a:pt x="3" y="6"/>
                  </a:moveTo>
                  <a:cubicBezTo>
                    <a:pt x="1" y="6"/>
                    <a:pt x="0" y="5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6" y="2"/>
                    <a:pt x="6" y="3"/>
                  </a:cubicBezTo>
                  <a:cubicBezTo>
                    <a:pt x="6" y="5"/>
                    <a:pt x="5" y="6"/>
                    <a:pt x="3" y="6"/>
                  </a:cubicBezTo>
                  <a:moveTo>
                    <a:pt x="1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1" y="45"/>
                    <a:pt x="1" y="45"/>
                    <a:pt x="1" y="45"/>
                  </a:cubicBezTo>
                  <a:lnTo>
                    <a:pt x="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6" name="Freeform 108"/>
            <p:cNvSpPr>
              <a:spLocks noEditPoints="1"/>
            </p:cNvSpPr>
            <p:nvPr/>
          </p:nvSpPr>
          <p:spPr bwMode="auto">
            <a:xfrm>
              <a:off x="3841" y="2465"/>
              <a:ext cx="42" cy="83"/>
            </a:xfrm>
            <a:custGeom>
              <a:avLst/>
              <a:gdLst>
                <a:gd name="T0" fmla="*/ 9 w 24"/>
                <a:gd name="T1" fmla="*/ 47 h 47"/>
                <a:gd name="T2" fmla="*/ 0 w 24"/>
                <a:gd name="T3" fmla="*/ 45 h 47"/>
                <a:gd name="T4" fmla="*/ 0 w 24"/>
                <a:gd name="T5" fmla="*/ 0 h 47"/>
                <a:gd name="T6" fmla="*/ 5 w 24"/>
                <a:gd name="T7" fmla="*/ 0 h 47"/>
                <a:gd name="T8" fmla="*/ 5 w 24"/>
                <a:gd name="T9" fmla="*/ 16 h 47"/>
                <a:gd name="T10" fmla="*/ 11 w 24"/>
                <a:gd name="T11" fmla="*/ 14 h 47"/>
                <a:gd name="T12" fmla="*/ 24 w 24"/>
                <a:gd name="T13" fmla="*/ 30 h 47"/>
                <a:gd name="T14" fmla="*/ 9 w 24"/>
                <a:gd name="T15" fmla="*/ 47 h 47"/>
                <a:gd name="T16" fmla="*/ 10 w 24"/>
                <a:gd name="T17" fmla="*/ 17 h 47"/>
                <a:gd name="T18" fmla="*/ 5 w 24"/>
                <a:gd name="T19" fmla="*/ 18 h 47"/>
                <a:gd name="T20" fmla="*/ 5 w 24"/>
                <a:gd name="T21" fmla="*/ 43 h 47"/>
                <a:gd name="T22" fmla="*/ 9 w 24"/>
                <a:gd name="T23" fmla="*/ 44 h 47"/>
                <a:gd name="T24" fmla="*/ 19 w 24"/>
                <a:gd name="T25" fmla="*/ 30 h 47"/>
                <a:gd name="T26" fmla="*/ 10 w 24"/>
                <a:gd name="T27" fmla="*/ 1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" h="47">
                  <a:moveTo>
                    <a:pt x="9" y="47"/>
                  </a:moveTo>
                  <a:cubicBezTo>
                    <a:pt x="5" y="47"/>
                    <a:pt x="2" y="46"/>
                    <a:pt x="0" y="4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6" y="15"/>
                    <a:pt x="8" y="14"/>
                    <a:pt x="11" y="14"/>
                  </a:cubicBezTo>
                  <a:cubicBezTo>
                    <a:pt x="19" y="14"/>
                    <a:pt x="24" y="20"/>
                    <a:pt x="24" y="30"/>
                  </a:cubicBezTo>
                  <a:cubicBezTo>
                    <a:pt x="24" y="40"/>
                    <a:pt x="19" y="47"/>
                    <a:pt x="9" y="47"/>
                  </a:cubicBezTo>
                  <a:moveTo>
                    <a:pt x="10" y="17"/>
                  </a:moveTo>
                  <a:cubicBezTo>
                    <a:pt x="8" y="17"/>
                    <a:pt x="6" y="18"/>
                    <a:pt x="5" y="18"/>
                  </a:cubicBezTo>
                  <a:cubicBezTo>
                    <a:pt x="5" y="43"/>
                    <a:pt x="5" y="43"/>
                    <a:pt x="5" y="43"/>
                  </a:cubicBezTo>
                  <a:cubicBezTo>
                    <a:pt x="6" y="44"/>
                    <a:pt x="8" y="44"/>
                    <a:pt x="9" y="44"/>
                  </a:cubicBezTo>
                  <a:cubicBezTo>
                    <a:pt x="16" y="44"/>
                    <a:pt x="19" y="38"/>
                    <a:pt x="19" y="30"/>
                  </a:cubicBezTo>
                  <a:cubicBezTo>
                    <a:pt x="19" y="23"/>
                    <a:pt x="16" y="17"/>
                    <a:pt x="10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7" name="Rectangle 109"/>
            <p:cNvSpPr>
              <a:spLocks noChangeArrowheads="1"/>
            </p:cNvSpPr>
            <p:nvPr/>
          </p:nvSpPr>
          <p:spPr bwMode="auto">
            <a:xfrm>
              <a:off x="3897" y="2465"/>
              <a:ext cx="9" cy="8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8" name="Freeform 110"/>
            <p:cNvSpPr>
              <a:spLocks/>
            </p:cNvSpPr>
            <p:nvPr/>
          </p:nvSpPr>
          <p:spPr bwMode="auto">
            <a:xfrm>
              <a:off x="3917" y="2490"/>
              <a:ext cx="46" cy="81"/>
            </a:xfrm>
            <a:custGeom>
              <a:avLst/>
              <a:gdLst>
                <a:gd name="T0" fmla="*/ 11 w 26"/>
                <a:gd name="T1" fmla="*/ 46 h 46"/>
                <a:gd name="T2" fmla="*/ 6 w 26"/>
                <a:gd name="T3" fmla="*/ 46 h 46"/>
                <a:gd name="T4" fmla="*/ 11 w 26"/>
                <a:gd name="T5" fmla="*/ 33 h 46"/>
                <a:gd name="T6" fmla="*/ 0 w 26"/>
                <a:gd name="T7" fmla="*/ 0 h 46"/>
                <a:gd name="T8" fmla="*/ 6 w 26"/>
                <a:gd name="T9" fmla="*/ 0 h 46"/>
                <a:gd name="T10" fmla="*/ 13 w 26"/>
                <a:gd name="T11" fmla="*/ 24 h 46"/>
                <a:gd name="T12" fmla="*/ 13 w 26"/>
                <a:gd name="T13" fmla="*/ 28 h 46"/>
                <a:gd name="T14" fmla="*/ 14 w 26"/>
                <a:gd name="T15" fmla="*/ 28 h 46"/>
                <a:gd name="T16" fmla="*/ 14 w 26"/>
                <a:gd name="T17" fmla="*/ 24 h 46"/>
                <a:gd name="T18" fmla="*/ 21 w 26"/>
                <a:gd name="T19" fmla="*/ 0 h 46"/>
                <a:gd name="T20" fmla="*/ 26 w 26"/>
                <a:gd name="T21" fmla="*/ 0 h 46"/>
                <a:gd name="T22" fmla="*/ 11 w 26"/>
                <a:gd name="T2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" h="46">
                  <a:moveTo>
                    <a:pt x="11" y="46"/>
                  </a:moveTo>
                  <a:cubicBezTo>
                    <a:pt x="6" y="46"/>
                    <a:pt x="6" y="46"/>
                    <a:pt x="6" y="46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6"/>
                    <a:pt x="13" y="28"/>
                    <a:pt x="13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28"/>
                    <a:pt x="14" y="26"/>
                    <a:pt x="14" y="24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1" y="46"/>
                    <a:pt x="11" y="46"/>
                    <a:pt x="11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9" name="Freeform 111"/>
            <p:cNvSpPr>
              <a:spLocks/>
            </p:cNvSpPr>
            <p:nvPr/>
          </p:nvSpPr>
          <p:spPr bwMode="auto">
            <a:xfrm>
              <a:off x="3998" y="2490"/>
              <a:ext cx="46" cy="81"/>
            </a:xfrm>
            <a:custGeom>
              <a:avLst/>
              <a:gdLst>
                <a:gd name="T0" fmla="*/ 11 w 26"/>
                <a:gd name="T1" fmla="*/ 46 h 46"/>
                <a:gd name="T2" fmla="*/ 6 w 26"/>
                <a:gd name="T3" fmla="*/ 46 h 46"/>
                <a:gd name="T4" fmla="*/ 11 w 26"/>
                <a:gd name="T5" fmla="*/ 33 h 46"/>
                <a:gd name="T6" fmla="*/ 0 w 26"/>
                <a:gd name="T7" fmla="*/ 0 h 46"/>
                <a:gd name="T8" fmla="*/ 6 w 26"/>
                <a:gd name="T9" fmla="*/ 0 h 46"/>
                <a:gd name="T10" fmla="*/ 12 w 26"/>
                <a:gd name="T11" fmla="*/ 24 h 46"/>
                <a:gd name="T12" fmla="*/ 13 w 26"/>
                <a:gd name="T13" fmla="*/ 28 h 46"/>
                <a:gd name="T14" fmla="*/ 13 w 26"/>
                <a:gd name="T15" fmla="*/ 28 h 46"/>
                <a:gd name="T16" fmla="*/ 14 w 26"/>
                <a:gd name="T17" fmla="*/ 24 h 46"/>
                <a:gd name="T18" fmla="*/ 21 w 26"/>
                <a:gd name="T19" fmla="*/ 0 h 46"/>
                <a:gd name="T20" fmla="*/ 26 w 26"/>
                <a:gd name="T21" fmla="*/ 0 h 46"/>
                <a:gd name="T22" fmla="*/ 11 w 26"/>
                <a:gd name="T2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" h="46">
                  <a:moveTo>
                    <a:pt x="11" y="46"/>
                  </a:moveTo>
                  <a:cubicBezTo>
                    <a:pt x="6" y="46"/>
                    <a:pt x="6" y="46"/>
                    <a:pt x="6" y="46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3" y="26"/>
                    <a:pt x="13" y="28"/>
                    <a:pt x="13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8"/>
                    <a:pt x="14" y="26"/>
                    <a:pt x="14" y="24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1" y="46"/>
                    <a:pt x="11" y="46"/>
                    <a:pt x="11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" name="Freeform 112"/>
            <p:cNvSpPr>
              <a:spLocks noEditPoints="1"/>
            </p:cNvSpPr>
            <p:nvPr/>
          </p:nvSpPr>
          <p:spPr bwMode="auto">
            <a:xfrm>
              <a:off x="4051" y="2490"/>
              <a:ext cx="44" cy="58"/>
            </a:xfrm>
            <a:custGeom>
              <a:avLst/>
              <a:gdLst>
                <a:gd name="T0" fmla="*/ 13 w 25"/>
                <a:gd name="T1" fmla="*/ 33 h 33"/>
                <a:gd name="T2" fmla="*/ 0 w 25"/>
                <a:gd name="T3" fmla="*/ 17 h 33"/>
                <a:gd name="T4" fmla="*/ 13 w 25"/>
                <a:gd name="T5" fmla="*/ 0 h 33"/>
                <a:gd name="T6" fmla="*/ 25 w 25"/>
                <a:gd name="T7" fmla="*/ 17 h 33"/>
                <a:gd name="T8" fmla="*/ 13 w 25"/>
                <a:gd name="T9" fmla="*/ 33 h 33"/>
                <a:gd name="T10" fmla="*/ 13 w 25"/>
                <a:gd name="T11" fmla="*/ 3 h 33"/>
                <a:gd name="T12" fmla="*/ 5 w 25"/>
                <a:gd name="T13" fmla="*/ 17 h 33"/>
                <a:gd name="T14" fmla="*/ 13 w 25"/>
                <a:gd name="T15" fmla="*/ 30 h 33"/>
                <a:gd name="T16" fmla="*/ 20 w 25"/>
                <a:gd name="T17" fmla="*/ 17 h 33"/>
                <a:gd name="T18" fmla="*/ 13 w 25"/>
                <a:gd name="T1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33">
                  <a:moveTo>
                    <a:pt x="13" y="33"/>
                  </a:moveTo>
                  <a:cubicBezTo>
                    <a:pt x="4" y="33"/>
                    <a:pt x="0" y="26"/>
                    <a:pt x="0" y="17"/>
                  </a:cubicBezTo>
                  <a:cubicBezTo>
                    <a:pt x="0" y="7"/>
                    <a:pt x="4" y="0"/>
                    <a:pt x="13" y="0"/>
                  </a:cubicBezTo>
                  <a:cubicBezTo>
                    <a:pt x="22" y="0"/>
                    <a:pt x="25" y="7"/>
                    <a:pt x="25" y="17"/>
                  </a:cubicBezTo>
                  <a:cubicBezTo>
                    <a:pt x="25" y="26"/>
                    <a:pt x="21" y="33"/>
                    <a:pt x="13" y="33"/>
                  </a:cubicBezTo>
                  <a:moveTo>
                    <a:pt x="13" y="3"/>
                  </a:moveTo>
                  <a:cubicBezTo>
                    <a:pt x="7" y="3"/>
                    <a:pt x="5" y="10"/>
                    <a:pt x="5" y="17"/>
                  </a:cubicBezTo>
                  <a:cubicBezTo>
                    <a:pt x="5" y="23"/>
                    <a:pt x="7" y="30"/>
                    <a:pt x="13" y="30"/>
                  </a:cubicBezTo>
                  <a:cubicBezTo>
                    <a:pt x="19" y="30"/>
                    <a:pt x="20" y="23"/>
                    <a:pt x="20" y="17"/>
                  </a:cubicBezTo>
                  <a:cubicBezTo>
                    <a:pt x="20" y="10"/>
                    <a:pt x="19" y="3"/>
                    <a:pt x="13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1" name="Freeform 113"/>
            <p:cNvSpPr>
              <a:spLocks/>
            </p:cNvSpPr>
            <p:nvPr/>
          </p:nvSpPr>
          <p:spPr bwMode="auto">
            <a:xfrm>
              <a:off x="4110" y="2490"/>
              <a:ext cx="39" cy="58"/>
            </a:xfrm>
            <a:custGeom>
              <a:avLst/>
              <a:gdLst>
                <a:gd name="T0" fmla="*/ 11 w 22"/>
                <a:gd name="T1" fmla="*/ 33 h 33"/>
                <a:gd name="T2" fmla="*/ 0 w 22"/>
                <a:gd name="T3" fmla="*/ 23 h 33"/>
                <a:gd name="T4" fmla="*/ 0 w 22"/>
                <a:gd name="T5" fmla="*/ 0 h 33"/>
                <a:gd name="T6" fmla="*/ 5 w 22"/>
                <a:gd name="T7" fmla="*/ 0 h 33"/>
                <a:gd name="T8" fmla="*/ 5 w 22"/>
                <a:gd name="T9" fmla="*/ 23 h 33"/>
                <a:gd name="T10" fmla="*/ 11 w 22"/>
                <a:gd name="T11" fmla="*/ 30 h 33"/>
                <a:gd name="T12" fmla="*/ 17 w 22"/>
                <a:gd name="T13" fmla="*/ 28 h 33"/>
                <a:gd name="T14" fmla="*/ 17 w 22"/>
                <a:gd name="T15" fmla="*/ 0 h 33"/>
                <a:gd name="T16" fmla="*/ 22 w 22"/>
                <a:gd name="T17" fmla="*/ 0 h 33"/>
                <a:gd name="T18" fmla="*/ 22 w 22"/>
                <a:gd name="T19" fmla="*/ 31 h 33"/>
                <a:gd name="T20" fmla="*/ 11 w 22"/>
                <a:gd name="T21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33">
                  <a:moveTo>
                    <a:pt x="11" y="33"/>
                  </a:moveTo>
                  <a:cubicBezTo>
                    <a:pt x="3" y="33"/>
                    <a:pt x="0" y="29"/>
                    <a:pt x="0" y="2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7"/>
                    <a:pt x="7" y="30"/>
                    <a:pt x="11" y="30"/>
                  </a:cubicBezTo>
                  <a:cubicBezTo>
                    <a:pt x="14" y="30"/>
                    <a:pt x="16" y="29"/>
                    <a:pt x="17" y="28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0" y="32"/>
                    <a:pt x="16" y="33"/>
                    <a:pt x="11" y="3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2" name="Freeform 114"/>
            <p:cNvSpPr>
              <a:spLocks/>
            </p:cNvSpPr>
            <p:nvPr/>
          </p:nvSpPr>
          <p:spPr bwMode="auto">
            <a:xfrm>
              <a:off x="4164" y="2490"/>
              <a:ext cx="25" cy="58"/>
            </a:xfrm>
            <a:custGeom>
              <a:avLst/>
              <a:gdLst>
                <a:gd name="T0" fmla="*/ 13 w 14"/>
                <a:gd name="T1" fmla="*/ 4 h 33"/>
                <a:gd name="T2" fmla="*/ 5 w 14"/>
                <a:gd name="T3" fmla="*/ 5 h 33"/>
                <a:gd name="T4" fmla="*/ 5 w 14"/>
                <a:gd name="T5" fmla="*/ 33 h 33"/>
                <a:gd name="T6" fmla="*/ 0 w 14"/>
                <a:gd name="T7" fmla="*/ 33 h 33"/>
                <a:gd name="T8" fmla="*/ 0 w 14"/>
                <a:gd name="T9" fmla="*/ 2 h 33"/>
                <a:gd name="T10" fmla="*/ 14 w 14"/>
                <a:gd name="T11" fmla="*/ 0 h 33"/>
                <a:gd name="T12" fmla="*/ 13 w 14"/>
                <a:gd name="T13" fmla="*/ 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3">
                  <a:moveTo>
                    <a:pt x="13" y="4"/>
                  </a:moveTo>
                  <a:cubicBezTo>
                    <a:pt x="10" y="3"/>
                    <a:pt x="7" y="3"/>
                    <a:pt x="5" y="5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1"/>
                    <a:pt x="6" y="0"/>
                    <a:pt x="14" y="0"/>
                  </a:cubicBezTo>
                  <a:cubicBezTo>
                    <a:pt x="13" y="4"/>
                    <a:pt x="13" y="4"/>
                    <a:pt x="13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3" name="Freeform 115"/>
            <p:cNvSpPr>
              <a:spLocks/>
            </p:cNvSpPr>
            <p:nvPr/>
          </p:nvSpPr>
          <p:spPr bwMode="auto">
            <a:xfrm>
              <a:off x="4194" y="2490"/>
              <a:ext cx="34" cy="58"/>
            </a:xfrm>
            <a:custGeom>
              <a:avLst/>
              <a:gdLst>
                <a:gd name="T0" fmla="*/ 9 w 19"/>
                <a:gd name="T1" fmla="*/ 33 h 33"/>
                <a:gd name="T2" fmla="*/ 0 w 19"/>
                <a:gd name="T3" fmla="*/ 31 h 33"/>
                <a:gd name="T4" fmla="*/ 2 w 19"/>
                <a:gd name="T5" fmla="*/ 28 h 33"/>
                <a:gd name="T6" fmla="*/ 8 w 19"/>
                <a:gd name="T7" fmla="*/ 29 h 33"/>
                <a:gd name="T8" fmla="*/ 14 w 19"/>
                <a:gd name="T9" fmla="*/ 24 h 33"/>
                <a:gd name="T10" fmla="*/ 9 w 19"/>
                <a:gd name="T11" fmla="*/ 18 h 33"/>
                <a:gd name="T12" fmla="*/ 1 w 19"/>
                <a:gd name="T13" fmla="*/ 9 h 33"/>
                <a:gd name="T14" fmla="*/ 11 w 19"/>
                <a:gd name="T15" fmla="*/ 0 h 33"/>
                <a:gd name="T16" fmla="*/ 18 w 19"/>
                <a:gd name="T17" fmla="*/ 2 h 33"/>
                <a:gd name="T18" fmla="*/ 17 w 19"/>
                <a:gd name="T19" fmla="*/ 5 h 33"/>
                <a:gd name="T20" fmla="*/ 12 w 19"/>
                <a:gd name="T21" fmla="*/ 3 h 33"/>
                <a:gd name="T22" fmla="*/ 6 w 19"/>
                <a:gd name="T23" fmla="*/ 8 h 33"/>
                <a:gd name="T24" fmla="*/ 12 w 19"/>
                <a:gd name="T25" fmla="*/ 14 h 33"/>
                <a:gd name="T26" fmla="*/ 19 w 19"/>
                <a:gd name="T27" fmla="*/ 24 h 33"/>
                <a:gd name="T28" fmla="*/ 9 w 19"/>
                <a:gd name="T2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" h="33">
                  <a:moveTo>
                    <a:pt x="9" y="33"/>
                  </a:moveTo>
                  <a:cubicBezTo>
                    <a:pt x="5" y="33"/>
                    <a:pt x="2" y="32"/>
                    <a:pt x="0" y="31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3" y="29"/>
                    <a:pt x="5" y="29"/>
                    <a:pt x="8" y="29"/>
                  </a:cubicBezTo>
                  <a:cubicBezTo>
                    <a:pt x="12" y="29"/>
                    <a:pt x="14" y="27"/>
                    <a:pt x="14" y="24"/>
                  </a:cubicBezTo>
                  <a:cubicBezTo>
                    <a:pt x="14" y="21"/>
                    <a:pt x="12" y="19"/>
                    <a:pt x="9" y="18"/>
                  </a:cubicBezTo>
                  <a:cubicBezTo>
                    <a:pt x="2" y="15"/>
                    <a:pt x="1" y="12"/>
                    <a:pt x="1" y="9"/>
                  </a:cubicBezTo>
                  <a:cubicBezTo>
                    <a:pt x="1" y="4"/>
                    <a:pt x="5" y="0"/>
                    <a:pt x="11" y="0"/>
                  </a:cubicBezTo>
                  <a:cubicBezTo>
                    <a:pt x="14" y="0"/>
                    <a:pt x="17" y="1"/>
                    <a:pt x="18" y="2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6" y="4"/>
                    <a:pt x="14" y="3"/>
                    <a:pt x="12" y="3"/>
                  </a:cubicBezTo>
                  <a:cubicBezTo>
                    <a:pt x="8" y="3"/>
                    <a:pt x="6" y="6"/>
                    <a:pt x="6" y="8"/>
                  </a:cubicBezTo>
                  <a:cubicBezTo>
                    <a:pt x="6" y="12"/>
                    <a:pt x="8" y="13"/>
                    <a:pt x="12" y="14"/>
                  </a:cubicBezTo>
                  <a:cubicBezTo>
                    <a:pt x="18" y="17"/>
                    <a:pt x="19" y="20"/>
                    <a:pt x="19" y="24"/>
                  </a:cubicBezTo>
                  <a:cubicBezTo>
                    <a:pt x="19" y="29"/>
                    <a:pt x="15" y="33"/>
                    <a:pt x="9" y="3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4" name="Freeform 116"/>
            <p:cNvSpPr>
              <a:spLocks noEditPoints="1"/>
            </p:cNvSpPr>
            <p:nvPr/>
          </p:nvSpPr>
          <p:spPr bwMode="auto">
            <a:xfrm>
              <a:off x="3471" y="1791"/>
              <a:ext cx="122" cy="149"/>
            </a:xfrm>
            <a:custGeom>
              <a:avLst/>
              <a:gdLst>
                <a:gd name="T0" fmla="*/ 61 w 69"/>
                <a:gd name="T1" fmla="*/ 41 h 84"/>
                <a:gd name="T2" fmla="*/ 69 w 69"/>
                <a:gd name="T3" fmla="*/ 59 h 84"/>
                <a:gd name="T4" fmla="*/ 43 w 69"/>
                <a:gd name="T5" fmla="*/ 84 h 84"/>
                <a:gd name="T6" fmla="*/ 0 w 69"/>
                <a:gd name="T7" fmla="*/ 84 h 84"/>
                <a:gd name="T8" fmla="*/ 0 w 69"/>
                <a:gd name="T9" fmla="*/ 0 h 84"/>
                <a:gd name="T10" fmla="*/ 43 w 69"/>
                <a:gd name="T11" fmla="*/ 0 h 84"/>
                <a:gd name="T12" fmla="*/ 68 w 69"/>
                <a:gd name="T13" fmla="*/ 24 h 84"/>
                <a:gd name="T14" fmla="*/ 61 w 69"/>
                <a:gd name="T15" fmla="*/ 41 h 84"/>
                <a:gd name="T16" fmla="*/ 43 w 69"/>
                <a:gd name="T17" fmla="*/ 34 h 84"/>
                <a:gd name="T18" fmla="*/ 43 w 69"/>
                <a:gd name="T19" fmla="*/ 34 h 84"/>
                <a:gd name="T20" fmla="*/ 53 w 69"/>
                <a:gd name="T21" fmla="*/ 24 h 84"/>
                <a:gd name="T22" fmla="*/ 43 w 69"/>
                <a:gd name="T23" fmla="*/ 15 h 84"/>
                <a:gd name="T24" fmla="*/ 15 w 69"/>
                <a:gd name="T25" fmla="*/ 15 h 84"/>
                <a:gd name="T26" fmla="*/ 15 w 69"/>
                <a:gd name="T27" fmla="*/ 69 h 84"/>
                <a:gd name="T28" fmla="*/ 43 w 69"/>
                <a:gd name="T29" fmla="*/ 69 h 84"/>
                <a:gd name="T30" fmla="*/ 54 w 69"/>
                <a:gd name="T31" fmla="*/ 59 h 84"/>
                <a:gd name="T32" fmla="*/ 43 w 69"/>
                <a:gd name="T33" fmla="*/ 49 h 84"/>
                <a:gd name="T34" fmla="*/ 20 w 69"/>
                <a:gd name="T35" fmla="*/ 49 h 84"/>
                <a:gd name="T36" fmla="*/ 20 w 69"/>
                <a:gd name="T37" fmla="*/ 34 h 84"/>
                <a:gd name="T38" fmla="*/ 43 w 69"/>
                <a:gd name="T39" fmla="*/ 3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9" h="84">
                  <a:moveTo>
                    <a:pt x="61" y="41"/>
                  </a:moveTo>
                  <a:cubicBezTo>
                    <a:pt x="66" y="46"/>
                    <a:pt x="69" y="52"/>
                    <a:pt x="69" y="59"/>
                  </a:cubicBezTo>
                  <a:cubicBezTo>
                    <a:pt x="69" y="73"/>
                    <a:pt x="57" y="84"/>
                    <a:pt x="43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57" y="0"/>
                    <a:pt x="68" y="11"/>
                    <a:pt x="68" y="24"/>
                  </a:cubicBezTo>
                  <a:cubicBezTo>
                    <a:pt x="68" y="31"/>
                    <a:pt x="65" y="37"/>
                    <a:pt x="61" y="41"/>
                  </a:cubicBezTo>
                  <a:moveTo>
                    <a:pt x="43" y="34"/>
                  </a:moveTo>
                  <a:cubicBezTo>
                    <a:pt x="43" y="34"/>
                    <a:pt x="43" y="34"/>
                    <a:pt x="43" y="34"/>
                  </a:cubicBezTo>
                  <a:cubicBezTo>
                    <a:pt x="49" y="34"/>
                    <a:pt x="53" y="30"/>
                    <a:pt x="53" y="24"/>
                  </a:cubicBezTo>
                  <a:cubicBezTo>
                    <a:pt x="53" y="19"/>
                    <a:pt x="49" y="15"/>
                    <a:pt x="43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9" y="69"/>
                    <a:pt x="54" y="65"/>
                    <a:pt x="54" y="59"/>
                  </a:cubicBezTo>
                  <a:cubicBezTo>
                    <a:pt x="54" y="53"/>
                    <a:pt x="49" y="49"/>
                    <a:pt x="43" y="49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0" y="34"/>
                    <a:pt x="20" y="34"/>
                    <a:pt x="20" y="34"/>
                  </a:cubicBezTo>
                  <a:lnTo>
                    <a:pt x="43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5" name="Freeform 117"/>
            <p:cNvSpPr>
              <a:spLocks/>
            </p:cNvSpPr>
            <p:nvPr/>
          </p:nvSpPr>
          <p:spPr bwMode="auto">
            <a:xfrm>
              <a:off x="3768" y="1791"/>
              <a:ext cx="122" cy="149"/>
            </a:xfrm>
            <a:custGeom>
              <a:avLst/>
              <a:gdLst>
                <a:gd name="T0" fmla="*/ 44 w 69"/>
                <a:gd name="T1" fmla="*/ 0 h 84"/>
                <a:gd name="T2" fmla="*/ 44 w 69"/>
                <a:gd name="T3" fmla="*/ 0 h 84"/>
                <a:gd name="T4" fmla="*/ 68 w 69"/>
                <a:gd name="T5" fmla="*/ 24 h 84"/>
                <a:gd name="T6" fmla="*/ 62 w 69"/>
                <a:gd name="T7" fmla="*/ 41 h 84"/>
                <a:gd name="T8" fmla="*/ 69 w 69"/>
                <a:gd name="T9" fmla="*/ 59 h 84"/>
                <a:gd name="T10" fmla="*/ 69 w 69"/>
                <a:gd name="T11" fmla="*/ 84 h 84"/>
                <a:gd name="T12" fmla="*/ 54 w 69"/>
                <a:gd name="T13" fmla="*/ 84 h 84"/>
                <a:gd name="T14" fmla="*/ 54 w 69"/>
                <a:gd name="T15" fmla="*/ 59 h 84"/>
                <a:gd name="T16" fmla="*/ 44 w 69"/>
                <a:gd name="T17" fmla="*/ 49 h 84"/>
                <a:gd name="T18" fmla="*/ 21 w 69"/>
                <a:gd name="T19" fmla="*/ 49 h 84"/>
                <a:gd name="T20" fmla="*/ 21 w 69"/>
                <a:gd name="T21" fmla="*/ 34 h 84"/>
                <a:gd name="T22" fmla="*/ 44 w 69"/>
                <a:gd name="T23" fmla="*/ 34 h 84"/>
                <a:gd name="T24" fmla="*/ 53 w 69"/>
                <a:gd name="T25" fmla="*/ 24 h 84"/>
                <a:gd name="T26" fmla="*/ 44 w 69"/>
                <a:gd name="T27" fmla="*/ 15 h 84"/>
                <a:gd name="T28" fmla="*/ 15 w 69"/>
                <a:gd name="T29" fmla="*/ 15 h 84"/>
                <a:gd name="T30" fmla="*/ 15 w 69"/>
                <a:gd name="T31" fmla="*/ 84 h 84"/>
                <a:gd name="T32" fmla="*/ 0 w 69"/>
                <a:gd name="T33" fmla="*/ 84 h 84"/>
                <a:gd name="T34" fmla="*/ 0 w 69"/>
                <a:gd name="T35" fmla="*/ 0 h 84"/>
                <a:gd name="T36" fmla="*/ 44 w 69"/>
                <a:gd name="T37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9" h="84">
                  <a:moveTo>
                    <a:pt x="44" y="0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58" y="0"/>
                    <a:pt x="68" y="11"/>
                    <a:pt x="68" y="24"/>
                  </a:cubicBezTo>
                  <a:cubicBezTo>
                    <a:pt x="68" y="31"/>
                    <a:pt x="66" y="37"/>
                    <a:pt x="62" y="41"/>
                  </a:cubicBezTo>
                  <a:cubicBezTo>
                    <a:pt x="66" y="46"/>
                    <a:pt x="69" y="52"/>
                    <a:pt x="69" y="59"/>
                  </a:cubicBezTo>
                  <a:cubicBezTo>
                    <a:pt x="69" y="84"/>
                    <a:pt x="69" y="84"/>
                    <a:pt x="69" y="84"/>
                  </a:cubicBezTo>
                  <a:cubicBezTo>
                    <a:pt x="54" y="84"/>
                    <a:pt x="54" y="84"/>
                    <a:pt x="54" y="84"/>
                  </a:cubicBezTo>
                  <a:cubicBezTo>
                    <a:pt x="54" y="59"/>
                    <a:pt x="54" y="59"/>
                    <a:pt x="54" y="59"/>
                  </a:cubicBezTo>
                  <a:cubicBezTo>
                    <a:pt x="54" y="53"/>
                    <a:pt x="50" y="49"/>
                    <a:pt x="44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44" y="34"/>
                    <a:pt x="44" y="34"/>
                    <a:pt x="44" y="34"/>
                  </a:cubicBezTo>
                  <a:cubicBezTo>
                    <a:pt x="49" y="34"/>
                    <a:pt x="53" y="30"/>
                    <a:pt x="53" y="24"/>
                  </a:cubicBezTo>
                  <a:cubicBezTo>
                    <a:pt x="53" y="19"/>
                    <a:pt x="49" y="15"/>
                    <a:pt x="44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84"/>
                    <a:pt x="15" y="84"/>
                    <a:pt x="15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6" name="Freeform 118"/>
            <p:cNvSpPr>
              <a:spLocks/>
            </p:cNvSpPr>
            <p:nvPr/>
          </p:nvSpPr>
          <p:spPr bwMode="auto">
            <a:xfrm>
              <a:off x="3906" y="1791"/>
              <a:ext cx="119" cy="149"/>
            </a:xfrm>
            <a:custGeom>
              <a:avLst/>
              <a:gdLst>
                <a:gd name="T0" fmla="*/ 67 w 67"/>
                <a:gd name="T1" fmla="*/ 0 h 84"/>
                <a:gd name="T2" fmla="*/ 67 w 67"/>
                <a:gd name="T3" fmla="*/ 15 h 84"/>
                <a:gd name="T4" fmla="*/ 42 w 67"/>
                <a:gd name="T5" fmla="*/ 15 h 84"/>
                <a:gd name="T6" fmla="*/ 15 w 67"/>
                <a:gd name="T7" fmla="*/ 42 h 84"/>
                <a:gd name="T8" fmla="*/ 42 w 67"/>
                <a:gd name="T9" fmla="*/ 69 h 84"/>
                <a:gd name="T10" fmla="*/ 67 w 67"/>
                <a:gd name="T11" fmla="*/ 69 h 84"/>
                <a:gd name="T12" fmla="*/ 67 w 67"/>
                <a:gd name="T13" fmla="*/ 84 h 84"/>
                <a:gd name="T14" fmla="*/ 42 w 67"/>
                <a:gd name="T15" fmla="*/ 84 h 84"/>
                <a:gd name="T16" fmla="*/ 0 w 67"/>
                <a:gd name="T17" fmla="*/ 42 h 84"/>
                <a:gd name="T18" fmla="*/ 42 w 67"/>
                <a:gd name="T19" fmla="*/ 0 h 84"/>
                <a:gd name="T20" fmla="*/ 67 w 67"/>
                <a:gd name="T21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84">
                  <a:moveTo>
                    <a:pt x="67" y="0"/>
                  </a:moveTo>
                  <a:cubicBezTo>
                    <a:pt x="67" y="15"/>
                    <a:pt x="67" y="15"/>
                    <a:pt x="67" y="15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27" y="15"/>
                    <a:pt x="15" y="27"/>
                    <a:pt x="15" y="42"/>
                  </a:cubicBezTo>
                  <a:cubicBezTo>
                    <a:pt x="15" y="57"/>
                    <a:pt x="27" y="69"/>
                    <a:pt x="42" y="69"/>
                  </a:cubicBezTo>
                  <a:cubicBezTo>
                    <a:pt x="67" y="69"/>
                    <a:pt x="67" y="69"/>
                    <a:pt x="67" y="69"/>
                  </a:cubicBezTo>
                  <a:cubicBezTo>
                    <a:pt x="67" y="84"/>
                    <a:pt x="67" y="84"/>
                    <a:pt x="67" y="84"/>
                  </a:cubicBezTo>
                  <a:cubicBezTo>
                    <a:pt x="42" y="84"/>
                    <a:pt x="42" y="84"/>
                    <a:pt x="42" y="84"/>
                  </a:cubicBezTo>
                  <a:cubicBezTo>
                    <a:pt x="19" y="84"/>
                    <a:pt x="0" y="65"/>
                    <a:pt x="0" y="42"/>
                  </a:cubicBezTo>
                  <a:cubicBezTo>
                    <a:pt x="0" y="19"/>
                    <a:pt x="19" y="0"/>
                    <a:pt x="42" y="0"/>
                  </a:cubicBezTo>
                  <a:cubicBezTo>
                    <a:pt x="67" y="0"/>
                    <a:pt x="67" y="0"/>
                    <a:pt x="6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7" name="Freeform 119"/>
            <p:cNvSpPr>
              <a:spLocks noEditPoints="1"/>
            </p:cNvSpPr>
            <p:nvPr/>
          </p:nvSpPr>
          <p:spPr bwMode="auto">
            <a:xfrm>
              <a:off x="3996" y="1788"/>
              <a:ext cx="230" cy="155"/>
            </a:xfrm>
            <a:custGeom>
              <a:avLst/>
              <a:gdLst>
                <a:gd name="T0" fmla="*/ 24 w 130"/>
                <a:gd name="T1" fmla="*/ 28 h 88"/>
                <a:gd name="T2" fmla="*/ 65 w 130"/>
                <a:gd name="T3" fmla="*/ 0 h 88"/>
                <a:gd name="T4" fmla="*/ 106 w 130"/>
                <a:gd name="T5" fmla="*/ 28 h 88"/>
                <a:gd name="T6" fmla="*/ 117 w 130"/>
                <a:gd name="T7" fmla="*/ 36 h 88"/>
                <a:gd name="T8" fmla="*/ 130 w 130"/>
                <a:gd name="T9" fmla="*/ 36 h 88"/>
                <a:gd name="T10" fmla="*/ 130 w 130"/>
                <a:gd name="T11" fmla="*/ 53 h 88"/>
                <a:gd name="T12" fmla="*/ 117 w 130"/>
                <a:gd name="T13" fmla="*/ 53 h 88"/>
                <a:gd name="T14" fmla="*/ 106 w 130"/>
                <a:gd name="T15" fmla="*/ 60 h 88"/>
                <a:gd name="T16" fmla="*/ 65 w 130"/>
                <a:gd name="T17" fmla="*/ 88 h 88"/>
                <a:gd name="T18" fmla="*/ 24 w 130"/>
                <a:gd name="T19" fmla="*/ 60 h 88"/>
                <a:gd name="T20" fmla="*/ 13 w 130"/>
                <a:gd name="T21" fmla="*/ 53 h 88"/>
                <a:gd name="T22" fmla="*/ 0 w 130"/>
                <a:gd name="T23" fmla="*/ 53 h 88"/>
                <a:gd name="T24" fmla="*/ 0 w 130"/>
                <a:gd name="T25" fmla="*/ 36 h 88"/>
                <a:gd name="T26" fmla="*/ 13 w 130"/>
                <a:gd name="T27" fmla="*/ 36 h 88"/>
                <a:gd name="T28" fmla="*/ 24 w 130"/>
                <a:gd name="T29" fmla="*/ 28 h 88"/>
                <a:gd name="T30" fmla="*/ 48 w 130"/>
                <a:gd name="T31" fmla="*/ 44 h 88"/>
                <a:gd name="T32" fmla="*/ 65 w 130"/>
                <a:gd name="T33" fmla="*/ 27 h 88"/>
                <a:gd name="T34" fmla="*/ 82 w 130"/>
                <a:gd name="T35" fmla="*/ 44 h 88"/>
                <a:gd name="T36" fmla="*/ 65 w 130"/>
                <a:gd name="T37" fmla="*/ 61 h 88"/>
                <a:gd name="T38" fmla="*/ 48 w 130"/>
                <a:gd name="T39" fmla="*/ 44 h 88"/>
                <a:gd name="T40" fmla="*/ 37 w 130"/>
                <a:gd name="T41" fmla="*/ 44 h 88"/>
                <a:gd name="T42" fmla="*/ 37 w 130"/>
                <a:gd name="T43" fmla="*/ 44 h 88"/>
                <a:gd name="T44" fmla="*/ 65 w 130"/>
                <a:gd name="T45" fmla="*/ 73 h 88"/>
                <a:gd name="T46" fmla="*/ 94 w 130"/>
                <a:gd name="T47" fmla="*/ 44 h 88"/>
                <a:gd name="T48" fmla="*/ 65 w 130"/>
                <a:gd name="T49" fmla="*/ 16 h 88"/>
                <a:gd name="T50" fmla="*/ 37 w 130"/>
                <a:gd name="T51" fmla="*/ 4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88">
                  <a:moveTo>
                    <a:pt x="24" y="28"/>
                  </a:moveTo>
                  <a:cubicBezTo>
                    <a:pt x="31" y="12"/>
                    <a:pt x="47" y="0"/>
                    <a:pt x="65" y="0"/>
                  </a:cubicBezTo>
                  <a:cubicBezTo>
                    <a:pt x="84" y="0"/>
                    <a:pt x="100" y="12"/>
                    <a:pt x="106" y="28"/>
                  </a:cubicBezTo>
                  <a:cubicBezTo>
                    <a:pt x="108" y="33"/>
                    <a:pt x="112" y="36"/>
                    <a:pt x="117" y="36"/>
                  </a:cubicBezTo>
                  <a:cubicBezTo>
                    <a:pt x="130" y="36"/>
                    <a:pt x="130" y="36"/>
                    <a:pt x="130" y="36"/>
                  </a:cubicBezTo>
                  <a:cubicBezTo>
                    <a:pt x="130" y="53"/>
                    <a:pt x="130" y="53"/>
                    <a:pt x="130" y="53"/>
                  </a:cubicBezTo>
                  <a:cubicBezTo>
                    <a:pt x="117" y="53"/>
                    <a:pt x="117" y="53"/>
                    <a:pt x="117" y="53"/>
                  </a:cubicBezTo>
                  <a:cubicBezTo>
                    <a:pt x="112" y="53"/>
                    <a:pt x="108" y="56"/>
                    <a:pt x="106" y="60"/>
                  </a:cubicBezTo>
                  <a:cubicBezTo>
                    <a:pt x="100" y="76"/>
                    <a:pt x="84" y="88"/>
                    <a:pt x="65" y="88"/>
                  </a:cubicBezTo>
                  <a:cubicBezTo>
                    <a:pt x="47" y="88"/>
                    <a:pt x="31" y="76"/>
                    <a:pt x="24" y="60"/>
                  </a:cubicBezTo>
                  <a:cubicBezTo>
                    <a:pt x="23" y="56"/>
                    <a:pt x="18" y="53"/>
                    <a:pt x="13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8" y="36"/>
                    <a:pt x="23" y="33"/>
                    <a:pt x="24" y="28"/>
                  </a:cubicBezTo>
                  <a:moveTo>
                    <a:pt x="48" y="44"/>
                  </a:moveTo>
                  <a:cubicBezTo>
                    <a:pt x="48" y="35"/>
                    <a:pt x="56" y="27"/>
                    <a:pt x="65" y="27"/>
                  </a:cubicBezTo>
                  <a:cubicBezTo>
                    <a:pt x="74" y="27"/>
                    <a:pt x="82" y="35"/>
                    <a:pt x="82" y="44"/>
                  </a:cubicBezTo>
                  <a:cubicBezTo>
                    <a:pt x="82" y="53"/>
                    <a:pt x="74" y="61"/>
                    <a:pt x="65" y="61"/>
                  </a:cubicBezTo>
                  <a:cubicBezTo>
                    <a:pt x="56" y="61"/>
                    <a:pt x="48" y="53"/>
                    <a:pt x="48" y="44"/>
                  </a:cubicBezTo>
                  <a:moveTo>
                    <a:pt x="37" y="44"/>
                  </a:moveTo>
                  <a:cubicBezTo>
                    <a:pt x="37" y="44"/>
                    <a:pt x="37" y="44"/>
                    <a:pt x="37" y="44"/>
                  </a:cubicBezTo>
                  <a:cubicBezTo>
                    <a:pt x="37" y="60"/>
                    <a:pt x="49" y="73"/>
                    <a:pt x="65" y="73"/>
                  </a:cubicBezTo>
                  <a:cubicBezTo>
                    <a:pt x="81" y="73"/>
                    <a:pt x="94" y="60"/>
                    <a:pt x="94" y="44"/>
                  </a:cubicBezTo>
                  <a:cubicBezTo>
                    <a:pt x="94" y="28"/>
                    <a:pt x="81" y="16"/>
                    <a:pt x="65" y="16"/>
                  </a:cubicBezTo>
                  <a:cubicBezTo>
                    <a:pt x="49" y="16"/>
                    <a:pt x="37" y="28"/>
                    <a:pt x="37" y="4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8" name="Freeform 120"/>
            <p:cNvSpPr>
              <a:spLocks/>
            </p:cNvSpPr>
            <p:nvPr/>
          </p:nvSpPr>
          <p:spPr bwMode="auto">
            <a:xfrm>
              <a:off x="3618" y="1788"/>
              <a:ext cx="122" cy="152"/>
            </a:xfrm>
            <a:custGeom>
              <a:avLst/>
              <a:gdLst>
                <a:gd name="T0" fmla="*/ 54 w 69"/>
                <a:gd name="T1" fmla="*/ 44 h 86"/>
                <a:gd name="T2" fmla="*/ 54 w 69"/>
                <a:gd name="T3" fmla="*/ 35 h 86"/>
                <a:gd name="T4" fmla="*/ 34 w 69"/>
                <a:gd name="T5" fmla="*/ 16 h 86"/>
                <a:gd name="T6" fmla="*/ 15 w 69"/>
                <a:gd name="T7" fmla="*/ 35 h 86"/>
                <a:gd name="T8" fmla="*/ 15 w 69"/>
                <a:gd name="T9" fmla="*/ 86 h 86"/>
                <a:gd name="T10" fmla="*/ 0 w 69"/>
                <a:gd name="T11" fmla="*/ 86 h 86"/>
                <a:gd name="T12" fmla="*/ 0 w 69"/>
                <a:gd name="T13" fmla="*/ 35 h 86"/>
                <a:gd name="T14" fmla="*/ 34 w 69"/>
                <a:gd name="T15" fmla="*/ 0 h 86"/>
                <a:gd name="T16" fmla="*/ 69 w 69"/>
                <a:gd name="T17" fmla="*/ 35 h 86"/>
                <a:gd name="T18" fmla="*/ 69 w 69"/>
                <a:gd name="T19" fmla="*/ 86 h 86"/>
                <a:gd name="T20" fmla="*/ 54 w 69"/>
                <a:gd name="T21" fmla="*/ 86 h 86"/>
                <a:gd name="T22" fmla="*/ 54 w 69"/>
                <a:gd name="T23" fmla="*/ 59 h 86"/>
                <a:gd name="T24" fmla="*/ 20 w 69"/>
                <a:gd name="T25" fmla="*/ 59 h 86"/>
                <a:gd name="T26" fmla="*/ 20 w 69"/>
                <a:gd name="T27" fmla="*/ 44 h 86"/>
                <a:gd name="T28" fmla="*/ 54 w 69"/>
                <a:gd name="T29" fmla="*/ 4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9" h="86">
                  <a:moveTo>
                    <a:pt x="54" y="44"/>
                  </a:moveTo>
                  <a:cubicBezTo>
                    <a:pt x="54" y="35"/>
                    <a:pt x="54" y="35"/>
                    <a:pt x="54" y="35"/>
                  </a:cubicBezTo>
                  <a:cubicBezTo>
                    <a:pt x="54" y="24"/>
                    <a:pt x="45" y="16"/>
                    <a:pt x="34" y="16"/>
                  </a:cubicBezTo>
                  <a:cubicBezTo>
                    <a:pt x="24" y="16"/>
                    <a:pt x="15" y="24"/>
                    <a:pt x="15" y="35"/>
                  </a:cubicBezTo>
                  <a:cubicBezTo>
                    <a:pt x="15" y="86"/>
                    <a:pt x="15" y="86"/>
                    <a:pt x="15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6"/>
                    <a:pt x="15" y="0"/>
                    <a:pt x="34" y="0"/>
                  </a:cubicBezTo>
                  <a:cubicBezTo>
                    <a:pt x="54" y="0"/>
                    <a:pt x="69" y="16"/>
                    <a:pt x="69" y="35"/>
                  </a:cubicBezTo>
                  <a:cubicBezTo>
                    <a:pt x="69" y="86"/>
                    <a:pt x="69" y="86"/>
                    <a:pt x="69" y="86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59"/>
                    <a:pt x="54" y="59"/>
                    <a:pt x="54" y="59"/>
                  </a:cubicBezTo>
                  <a:cubicBezTo>
                    <a:pt x="20" y="59"/>
                    <a:pt x="20" y="59"/>
                    <a:pt x="20" y="59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54" y="44"/>
                    <a:pt x="54" y="44"/>
                    <a:pt x="54" y="4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2897620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ive subtitle page with imag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FD5CE-A3B4-4581-86E7-2B72FE12CCC4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4" name="Titel 1"/>
          <p:cNvSpPr>
            <a:spLocks noGrp="1"/>
          </p:cNvSpPr>
          <p:nvPr>
            <p:ph type="ctrTitle" hasCustomPrompt="1"/>
          </p:nvPr>
        </p:nvSpPr>
        <p:spPr>
          <a:xfrm>
            <a:off x="1818072" y="2983569"/>
            <a:ext cx="6480000" cy="890862"/>
          </a:xfrm>
        </p:spPr>
        <p:txBody>
          <a:bodyPr wrap="square" anchor="ctr" anchorCtr="0">
            <a:noAutofit/>
          </a:bodyPr>
          <a:lstStyle>
            <a:lvl1pPr algn="l">
              <a:defRPr sz="2750" b="0">
                <a:solidFill>
                  <a:schemeClr val="accent3"/>
                </a:solidFill>
              </a:defRPr>
            </a:lvl1pPr>
          </a:lstStyle>
          <a:p>
            <a:r>
              <a:rPr lang="en-GB" noProof="0" dirty="0"/>
              <a:t>Alternative subtitle page</a:t>
            </a:r>
          </a:p>
        </p:txBody>
      </p:sp>
      <p:grpSp>
        <p:nvGrpSpPr>
          <p:cNvPr id="6" name="Group 100"/>
          <p:cNvGrpSpPr>
            <a:grpSpLocks noChangeAspect="1"/>
          </p:cNvGrpSpPr>
          <p:nvPr userDrawn="1"/>
        </p:nvGrpSpPr>
        <p:grpSpPr bwMode="auto">
          <a:xfrm>
            <a:off x="319087" y="2953941"/>
            <a:ext cx="950119" cy="950119"/>
            <a:chOff x="3360" y="1680"/>
            <a:chExt cx="962" cy="962"/>
          </a:xfrm>
        </p:grpSpPr>
        <p:sp>
          <p:nvSpPr>
            <p:cNvPr id="7" name="Rectangle 101"/>
            <p:cNvSpPr>
              <a:spLocks noChangeArrowheads="1"/>
            </p:cNvSpPr>
            <p:nvPr/>
          </p:nvSpPr>
          <p:spPr bwMode="auto">
            <a:xfrm>
              <a:off x="3360" y="1680"/>
              <a:ext cx="962" cy="9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8" name="Rectangle 102"/>
            <p:cNvSpPr>
              <a:spLocks noChangeArrowheads="1"/>
            </p:cNvSpPr>
            <p:nvPr/>
          </p:nvSpPr>
          <p:spPr bwMode="auto">
            <a:xfrm>
              <a:off x="3390" y="2311"/>
              <a:ext cx="902" cy="30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9" name="Rectangle 103"/>
            <p:cNvSpPr>
              <a:spLocks noChangeArrowheads="1"/>
            </p:cNvSpPr>
            <p:nvPr/>
          </p:nvSpPr>
          <p:spPr bwMode="auto">
            <a:xfrm>
              <a:off x="3390" y="1710"/>
              <a:ext cx="902" cy="60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0" name="Freeform 104"/>
            <p:cNvSpPr>
              <a:spLocks/>
            </p:cNvSpPr>
            <p:nvPr/>
          </p:nvSpPr>
          <p:spPr bwMode="auto">
            <a:xfrm>
              <a:off x="3685" y="2474"/>
              <a:ext cx="52" cy="74"/>
            </a:xfrm>
            <a:custGeom>
              <a:avLst/>
              <a:gdLst>
                <a:gd name="T0" fmla="*/ 17 w 29"/>
                <a:gd name="T1" fmla="*/ 42 h 42"/>
                <a:gd name="T2" fmla="*/ 12 w 29"/>
                <a:gd name="T3" fmla="*/ 42 h 42"/>
                <a:gd name="T4" fmla="*/ 0 w 29"/>
                <a:gd name="T5" fmla="*/ 0 h 42"/>
                <a:gd name="T6" fmla="*/ 6 w 29"/>
                <a:gd name="T7" fmla="*/ 0 h 42"/>
                <a:gd name="T8" fmla="*/ 13 w 29"/>
                <a:gd name="T9" fmla="*/ 30 h 42"/>
                <a:gd name="T10" fmla="*/ 15 w 29"/>
                <a:gd name="T11" fmla="*/ 35 h 42"/>
                <a:gd name="T12" fmla="*/ 15 w 29"/>
                <a:gd name="T13" fmla="*/ 35 h 42"/>
                <a:gd name="T14" fmla="*/ 16 w 29"/>
                <a:gd name="T15" fmla="*/ 30 h 42"/>
                <a:gd name="T16" fmla="*/ 24 w 29"/>
                <a:gd name="T17" fmla="*/ 0 h 42"/>
                <a:gd name="T18" fmla="*/ 29 w 29"/>
                <a:gd name="T19" fmla="*/ 0 h 42"/>
                <a:gd name="T20" fmla="*/ 17 w 29"/>
                <a:gd name="T21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" h="42">
                  <a:moveTo>
                    <a:pt x="17" y="42"/>
                  </a:moveTo>
                  <a:cubicBezTo>
                    <a:pt x="12" y="42"/>
                    <a:pt x="12" y="42"/>
                    <a:pt x="12" y="4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2"/>
                    <a:pt x="15" y="35"/>
                    <a:pt x="15" y="35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5"/>
                    <a:pt x="15" y="32"/>
                    <a:pt x="16" y="3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17" y="42"/>
                    <a:pt x="17" y="42"/>
                    <a:pt x="17" y="4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1" name="Freeform 105"/>
            <p:cNvSpPr>
              <a:spLocks noEditPoints="1"/>
            </p:cNvSpPr>
            <p:nvPr/>
          </p:nvSpPr>
          <p:spPr bwMode="auto">
            <a:xfrm>
              <a:off x="3745" y="2469"/>
              <a:ext cx="13" cy="79"/>
            </a:xfrm>
            <a:custGeom>
              <a:avLst/>
              <a:gdLst>
                <a:gd name="T0" fmla="*/ 3 w 7"/>
                <a:gd name="T1" fmla="*/ 6 h 45"/>
                <a:gd name="T2" fmla="*/ 0 w 7"/>
                <a:gd name="T3" fmla="*/ 3 h 45"/>
                <a:gd name="T4" fmla="*/ 3 w 7"/>
                <a:gd name="T5" fmla="*/ 0 h 45"/>
                <a:gd name="T6" fmla="*/ 7 w 7"/>
                <a:gd name="T7" fmla="*/ 3 h 45"/>
                <a:gd name="T8" fmla="*/ 3 w 7"/>
                <a:gd name="T9" fmla="*/ 6 h 45"/>
                <a:gd name="T10" fmla="*/ 1 w 7"/>
                <a:gd name="T11" fmla="*/ 12 h 45"/>
                <a:gd name="T12" fmla="*/ 6 w 7"/>
                <a:gd name="T13" fmla="*/ 12 h 45"/>
                <a:gd name="T14" fmla="*/ 6 w 7"/>
                <a:gd name="T15" fmla="*/ 45 h 45"/>
                <a:gd name="T16" fmla="*/ 1 w 7"/>
                <a:gd name="T17" fmla="*/ 45 h 45"/>
                <a:gd name="T18" fmla="*/ 1 w 7"/>
                <a:gd name="T19" fmla="*/ 1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45">
                  <a:moveTo>
                    <a:pt x="3" y="6"/>
                  </a:moveTo>
                  <a:cubicBezTo>
                    <a:pt x="2" y="6"/>
                    <a:pt x="0" y="5"/>
                    <a:pt x="0" y="3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5" y="0"/>
                    <a:pt x="7" y="2"/>
                    <a:pt x="7" y="3"/>
                  </a:cubicBezTo>
                  <a:cubicBezTo>
                    <a:pt x="7" y="5"/>
                    <a:pt x="5" y="6"/>
                    <a:pt x="3" y="6"/>
                  </a:cubicBezTo>
                  <a:moveTo>
                    <a:pt x="1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1" y="45"/>
                    <a:pt x="1" y="45"/>
                    <a:pt x="1" y="45"/>
                  </a:cubicBezTo>
                  <a:lnTo>
                    <a:pt x="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2" name="Freeform 106"/>
            <p:cNvSpPr>
              <a:spLocks/>
            </p:cNvSpPr>
            <p:nvPr/>
          </p:nvSpPr>
          <p:spPr bwMode="auto">
            <a:xfrm>
              <a:off x="3768" y="2490"/>
              <a:ext cx="34" cy="58"/>
            </a:xfrm>
            <a:custGeom>
              <a:avLst/>
              <a:gdLst>
                <a:gd name="T0" fmla="*/ 8 w 19"/>
                <a:gd name="T1" fmla="*/ 33 h 33"/>
                <a:gd name="T2" fmla="*/ 0 w 19"/>
                <a:gd name="T3" fmla="*/ 31 h 33"/>
                <a:gd name="T4" fmla="*/ 1 w 19"/>
                <a:gd name="T5" fmla="*/ 28 h 33"/>
                <a:gd name="T6" fmla="*/ 8 w 19"/>
                <a:gd name="T7" fmla="*/ 29 h 33"/>
                <a:gd name="T8" fmla="*/ 14 w 19"/>
                <a:gd name="T9" fmla="*/ 24 h 33"/>
                <a:gd name="T10" fmla="*/ 8 w 19"/>
                <a:gd name="T11" fmla="*/ 18 h 33"/>
                <a:gd name="T12" fmla="*/ 1 w 19"/>
                <a:gd name="T13" fmla="*/ 9 h 33"/>
                <a:gd name="T14" fmla="*/ 10 w 19"/>
                <a:gd name="T15" fmla="*/ 0 h 33"/>
                <a:gd name="T16" fmla="*/ 18 w 19"/>
                <a:gd name="T17" fmla="*/ 2 h 33"/>
                <a:gd name="T18" fmla="*/ 17 w 19"/>
                <a:gd name="T19" fmla="*/ 5 h 33"/>
                <a:gd name="T20" fmla="*/ 11 w 19"/>
                <a:gd name="T21" fmla="*/ 3 h 33"/>
                <a:gd name="T22" fmla="*/ 6 w 19"/>
                <a:gd name="T23" fmla="*/ 8 h 33"/>
                <a:gd name="T24" fmla="*/ 11 w 19"/>
                <a:gd name="T25" fmla="*/ 14 h 33"/>
                <a:gd name="T26" fmla="*/ 19 w 19"/>
                <a:gd name="T27" fmla="*/ 24 h 33"/>
                <a:gd name="T28" fmla="*/ 8 w 19"/>
                <a:gd name="T2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" h="33">
                  <a:moveTo>
                    <a:pt x="8" y="33"/>
                  </a:moveTo>
                  <a:cubicBezTo>
                    <a:pt x="5" y="33"/>
                    <a:pt x="2" y="32"/>
                    <a:pt x="0" y="31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3" y="29"/>
                    <a:pt x="5" y="29"/>
                    <a:pt x="8" y="29"/>
                  </a:cubicBezTo>
                  <a:cubicBezTo>
                    <a:pt x="11" y="29"/>
                    <a:pt x="14" y="27"/>
                    <a:pt x="14" y="24"/>
                  </a:cubicBezTo>
                  <a:cubicBezTo>
                    <a:pt x="14" y="21"/>
                    <a:pt x="12" y="19"/>
                    <a:pt x="8" y="18"/>
                  </a:cubicBezTo>
                  <a:cubicBezTo>
                    <a:pt x="2" y="15"/>
                    <a:pt x="1" y="12"/>
                    <a:pt x="1" y="9"/>
                  </a:cubicBezTo>
                  <a:cubicBezTo>
                    <a:pt x="1" y="4"/>
                    <a:pt x="5" y="0"/>
                    <a:pt x="10" y="0"/>
                  </a:cubicBezTo>
                  <a:cubicBezTo>
                    <a:pt x="14" y="0"/>
                    <a:pt x="16" y="1"/>
                    <a:pt x="18" y="2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6" y="4"/>
                    <a:pt x="14" y="3"/>
                    <a:pt x="11" y="3"/>
                  </a:cubicBezTo>
                  <a:cubicBezTo>
                    <a:pt x="8" y="3"/>
                    <a:pt x="6" y="6"/>
                    <a:pt x="6" y="8"/>
                  </a:cubicBezTo>
                  <a:cubicBezTo>
                    <a:pt x="6" y="12"/>
                    <a:pt x="8" y="13"/>
                    <a:pt x="11" y="14"/>
                  </a:cubicBezTo>
                  <a:cubicBezTo>
                    <a:pt x="18" y="17"/>
                    <a:pt x="19" y="20"/>
                    <a:pt x="19" y="24"/>
                  </a:cubicBezTo>
                  <a:cubicBezTo>
                    <a:pt x="19" y="29"/>
                    <a:pt x="15" y="33"/>
                    <a:pt x="8" y="3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3" name="Freeform 107"/>
            <p:cNvSpPr>
              <a:spLocks noEditPoints="1"/>
            </p:cNvSpPr>
            <p:nvPr/>
          </p:nvSpPr>
          <p:spPr bwMode="auto">
            <a:xfrm>
              <a:off x="3814" y="2469"/>
              <a:ext cx="11" cy="79"/>
            </a:xfrm>
            <a:custGeom>
              <a:avLst/>
              <a:gdLst>
                <a:gd name="T0" fmla="*/ 3 w 6"/>
                <a:gd name="T1" fmla="*/ 6 h 45"/>
                <a:gd name="T2" fmla="*/ 0 w 6"/>
                <a:gd name="T3" fmla="*/ 3 h 45"/>
                <a:gd name="T4" fmla="*/ 3 w 6"/>
                <a:gd name="T5" fmla="*/ 0 h 45"/>
                <a:gd name="T6" fmla="*/ 6 w 6"/>
                <a:gd name="T7" fmla="*/ 3 h 45"/>
                <a:gd name="T8" fmla="*/ 3 w 6"/>
                <a:gd name="T9" fmla="*/ 6 h 45"/>
                <a:gd name="T10" fmla="*/ 1 w 6"/>
                <a:gd name="T11" fmla="*/ 12 h 45"/>
                <a:gd name="T12" fmla="*/ 6 w 6"/>
                <a:gd name="T13" fmla="*/ 12 h 45"/>
                <a:gd name="T14" fmla="*/ 6 w 6"/>
                <a:gd name="T15" fmla="*/ 45 h 45"/>
                <a:gd name="T16" fmla="*/ 1 w 6"/>
                <a:gd name="T17" fmla="*/ 45 h 45"/>
                <a:gd name="T18" fmla="*/ 1 w 6"/>
                <a:gd name="T19" fmla="*/ 1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45">
                  <a:moveTo>
                    <a:pt x="3" y="6"/>
                  </a:moveTo>
                  <a:cubicBezTo>
                    <a:pt x="1" y="6"/>
                    <a:pt x="0" y="5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6" y="2"/>
                    <a:pt x="6" y="3"/>
                  </a:cubicBezTo>
                  <a:cubicBezTo>
                    <a:pt x="6" y="5"/>
                    <a:pt x="5" y="6"/>
                    <a:pt x="3" y="6"/>
                  </a:cubicBezTo>
                  <a:moveTo>
                    <a:pt x="1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1" y="45"/>
                    <a:pt x="1" y="45"/>
                    <a:pt x="1" y="45"/>
                  </a:cubicBezTo>
                  <a:lnTo>
                    <a:pt x="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4" name="Freeform 108"/>
            <p:cNvSpPr>
              <a:spLocks noEditPoints="1"/>
            </p:cNvSpPr>
            <p:nvPr/>
          </p:nvSpPr>
          <p:spPr bwMode="auto">
            <a:xfrm>
              <a:off x="3841" y="2465"/>
              <a:ext cx="42" cy="83"/>
            </a:xfrm>
            <a:custGeom>
              <a:avLst/>
              <a:gdLst>
                <a:gd name="T0" fmla="*/ 9 w 24"/>
                <a:gd name="T1" fmla="*/ 47 h 47"/>
                <a:gd name="T2" fmla="*/ 0 w 24"/>
                <a:gd name="T3" fmla="*/ 45 h 47"/>
                <a:gd name="T4" fmla="*/ 0 w 24"/>
                <a:gd name="T5" fmla="*/ 0 h 47"/>
                <a:gd name="T6" fmla="*/ 5 w 24"/>
                <a:gd name="T7" fmla="*/ 0 h 47"/>
                <a:gd name="T8" fmla="*/ 5 w 24"/>
                <a:gd name="T9" fmla="*/ 16 h 47"/>
                <a:gd name="T10" fmla="*/ 11 w 24"/>
                <a:gd name="T11" fmla="*/ 14 h 47"/>
                <a:gd name="T12" fmla="*/ 24 w 24"/>
                <a:gd name="T13" fmla="*/ 30 h 47"/>
                <a:gd name="T14" fmla="*/ 9 w 24"/>
                <a:gd name="T15" fmla="*/ 47 h 47"/>
                <a:gd name="T16" fmla="*/ 10 w 24"/>
                <a:gd name="T17" fmla="*/ 17 h 47"/>
                <a:gd name="T18" fmla="*/ 5 w 24"/>
                <a:gd name="T19" fmla="*/ 18 h 47"/>
                <a:gd name="T20" fmla="*/ 5 w 24"/>
                <a:gd name="T21" fmla="*/ 43 h 47"/>
                <a:gd name="T22" fmla="*/ 9 w 24"/>
                <a:gd name="T23" fmla="*/ 44 h 47"/>
                <a:gd name="T24" fmla="*/ 19 w 24"/>
                <a:gd name="T25" fmla="*/ 30 h 47"/>
                <a:gd name="T26" fmla="*/ 10 w 24"/>
                <a:gd name="T27" fmla="*/ 1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" h="47">
                  <a:moveTo>
                    <a:pt x="9" y="47"/>
                  </a:moveTo>
                  <a:cubicBezTo>
                    <a:pt x="5" y="47"/>
                    <a:pt x="2" y="46"/>
                    <a:pt x="0" y="4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6" y="15"/>
                    <a:pt x="8" y="14"/>
                    <a:pt x="11" y="14"/>
                  </a:cubicBezTo>
                  <a:cubicBezTo>
                    <a:pt x="19" y="14"/>
                    <a:pt x="24" y="20"/>
                    <a:pt x="24" y="30"/>
                  </a:cubicBezTo>
                  <a:cubicBezTo>
                    <a:pt x="24" y="40"/>
                    <a:pt x="19" y="47"/>
                    <a:pt x="9" y="47"/>
                  </a:cubicBezTo>
                  <a:moveTo>
                    <a:pt x="10" y="17"/>
                  </a:moveTo>
                  <a:cubicBezTo>
                    <a:pt x="8" y="17"/>
                    <a:pt x="6" y="18"/>
                    <a:pt x="5" y="18"/>
                  </a:cubicBezTo>
                  <a:cubicBezTo>
                    <a:pt x="5" y="43"/>
                    <a:pt x="5" y="43"/>
                    <a:pt x="5" y="43"/>
                  </a:cubicBezTo>
                  <a:cubicBezTo>
                    <a:pt x="6" y="44"/>
                    <a:pt x="8" y="44"/>
                    <a:pt x="9" y="44"/>
                  </a:cubicBezTo>
                  <a:cubicBezTo>
                    <a:pt x="16" y="44"/>
                    <a:pt x="19" y="38"/>
                    <a:pt x="19" y="30"/>
                  </a:cubicBezTo>
                  <a:cubicBezTo>
                    <a:pt x="19" y="23"/>
                    <a:pt x="16" y="17"/>
                    <a:pt x="10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5" name="Rectangle 109"/>
            <p:cNvSpPr>
              <a:spLocks noChangeArrowheads="1"/>
            </p:cNvSpPr>
            <p:nvPr/>
          </p:nvSpPr>
          <p:spPr bwMode="auto">
            <a:xfrm>
              <a:off x="3897" y="2465"/>
              <a:ext cx="9" cy="8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6" name="Freeform 110"/>
            <p:cNvSpPr>
              <a:spLocks/>
            </p:cNvSpPr>
            <p:nvPr/>
          </p:nvSpPr>
          <p:spPr bwMode="auto">
            <a:xfrm>
              <a:off x="3917" y="2490"/>
              <a:ext cx="46" cy="81"/>
            </a:xfrm>
            <a:custGeom>
              <a:avLst/>
              <a:gdLst>
                <a:gd name="T0" fmla="*/ 11 w 26"/>
                <a:gd name="T1" fmla="*/ 46 h 46"/>
                <a:gd name="T2" fmla="*/ 6 w 26"/>
                <a:gd name="T3" fmla="*/ 46 h 46"/>
                <a:gd name="T4" fmla="*/ 11 w 26"/>
                <a:gd name="T5" fmla="*/ 33 h 46"/>
                <a:gd name="T6" fmla="*/ 0 w 26"/>
                <a:gd name="T7" fmla="*/ 0 h 46"/>
                <a:gd name="T8" fmla="*/ 6 w 26"/>
                <a:gd name="T9" fmla="*/ 0 h 46"/>
                <a:gd name="T10" fmla="*/ 13 w 26"/>
                <a:gd name="T11" fmla="*/ 24 h 46"/>
                <a:gd name="T12" fmla="*/ 13 w 26"/>
                <a:gd name="T13" fmla="*/ 28 h 46"/>
                <a:gd name="T14" fmla="*/ 14 w 26"/>
                <a:gd name="T15" fmla="*/ 28 h 46"/>
                <a:gd name="T16" fmla="*/ 14 w 26"/>
                <a:gd name="T17" fmla="*/ 24 h 46"/>
                <a:gd name="T18" fmla="*/ 21 w 26"/>
                <a:gd name="T19" fmla="*/ 0 h 46"/>
                <a:gd name="T20" fmla="*/ 26 w 26"/>
                <a:gd name="T21" fmla="*/ 0 h 46"/>
                <a:gd name="T22" fmla="*/ 11 w 26"/>
                <a:gd name="T2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" h="46">
                  <a:moveTo>
                    <a:pt x="11" y="46"/>
                  </a:moveTo>
                  <a:cubicBezTo>
                    <a:pt x="6" y="46"/>
                    <a:pt x="6" y="46"/>
                    <a:pt x="6" y="46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6"/>
                    <a:pt x="13" y="28"/>
                    <a:pt x="13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28"/>
                    <a:pt x="14" y="26"/>
                    <a:pt x="14" y="24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1" y="46"/>
                    <a:pt x="11" y="46"/>
                    <a:pt x="11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7" name="Freeform 111"/>
            <p:cNvSpPr>
              <a:spLocks/>
            </p:cNvSpPr>
            <p:nvPr/>
          </p:nvSpPr>
          <p:spPr bwMode="auto">
            <a:xfrm>
              <a:off x="3998" y="2490"/>
              <a:ext cx="46" cy="81"/>
            </a:xfrm>
            <a:custGeom>
              <a:avLst/>
              <a:gdLst>
                <a:gd name="T0" fmla="*/ 11 w 26"/>
                <a:gd name="T1" fmla="*/ 46 h 46"/>
                <a:gd name="T2" fmla="*/ 6 w 26"/>
                <a:gd name="T3" fmla="*/ 46 h 46"/>
                <a:gd name="T4" fmla="*/ 11 w 26"/>
                <a:gd name="T5" fmla="*/ 33 h 46"/>
                <a:gd name="T6" fmla="*/ 0 w 26"/>
                <a:gd name="T7" fmla="*/ 0 h 46"/>
                <a:gd name="T8" fmla="*/ 6 w 26"/>
                <a:gd name="T9" fmla="*/ 0 h 46"/>
                <a:gd name="T10" fmla="*/ 12 w 26"/>
                <a:gd name="T11" fmla="*/ 24 h 46"/>
                <a:gd name="T12" fmla="*/ 13 w 26"/>
                <a:gd name="T13" fmla="*/ 28 h 46"/>
                <a:gd name="T14" fmla="*/ 13 w 26"/>
                <a:gd name="T15" fmla="*/ 28 h 46"/>
                <a:gd name="T16" fmla="*/ 14 w 26"/>
                <a:gd name="T17" fmla="*/ 24 h 46"/>
                <a:gd name="T18" fmla="*/ 21 w 26"/>
                <a:gd name="T19" fmla="*/ 0 h 46"/>
                <a:gd name="T20" fmla="*/ 26 w 26"/>
                <a:gd name="T21" fmla="*/ 0 h 46"/>
                <a:gd name="T22" fmla="*/ 11 w 26"/>
                <a:gd name="T2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" h="46">
                  <a:moveTo>
                    <a:pt x="11" y="46"/>
                  </a:moveTo>
                  <a:cubicBezTo>
                    <a:pt x="6" y="46"/>
                    <a:pt x="6" y="46"/>
                    <a:pt x="6" y="46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3" y="26"/>
                    <a:pt x="13" y="28"/>
                    <a:pt x="13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8"/>
                    <a:pt x="14" y="26"/>
                    <a:pt x="14" y="24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1" y="46"/>
                    <a:pt x="11" y="46"/>
                    <a:pt x="11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8" name="Freeform 112"/>
            <p:cNvSpPr>
              <a:spLocks noEditPoints="1"/>
            </p:cNvSpPr>
            <p:nvPr/>
          </p:nvSpPr>
          <p:spPr bwMode="auto">
            <a:xfrm>
              <a:off x="4051" y="2490"/>
              <a:ext cx="44" cy="58"/>
            </a:xfrm>
            <a:custGeom>
              <a:avLst/>
              <a:gdLst>
                <a:gd name="T0" fmla="*/ 13 w 25"/>
                <a:gd name="T1" fmla="*/ 33 h 33"/>
                <a:gd name="T2" fmla="*/ 0 w 25"/>
                <a:gd name="T3" fmla="*/ 17 h 33"/>
                <a:gd name="T4" fmla="*/ 13 w 25"/>
                <a:gd name="T5" fmla="*/ 0 h 33"/>
                <a:gd name="T6" fmla="*/ 25 w 25"/>
                <a:gd name="T7" fmla="*/ 17 h 33"/>
                <a:gd name="T8" fmla="*/ 13 w 25"/>
                <a:gd name="T9" fmla="*/ 33 h 33"/>
                <a:gd name="T10" fmla="*/ 13 w 25"/>
                <a:gd name="T11" fmla="*/ 3 h 33"/>
                <a:gd name="T12" fmla="*/ 5 w 25"/>
                <a:gd name="T13" fmla="*/ 17 h 33"/>
                <a:gd name="T14" fmla="*/ 13 w 25"/>
                <a:gd name="T15" fmla="*/ 30 h 33"/>
                <a:gd name="T16" fmla="*/ 20 w 25"/>
                <a:gd name="T17" fmla="*/ 17 h 33"/>
                <a:gd name="T18" fmla="*/ 13 w 25"/>
                <a:gd name="T1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33">
                  <a:moveTo>
                    <a:pt x="13" y="33"/>
                  </a:moveTo>
                  <a:cubicBezTo>
                    <a:pt x="4" y="33"/>
                    <a:pt x="0" y="26"/>
                    <a:pt x="0" y="17"/>
                  </a:cubicBezTo>
                  <a:cubicBezTo>
                    <a:pt x="0" y="7"/>
                    <a:pt x="4" y="0"/>
                    <a:pt x="13" y="0"/>
                  </a:cubicBezTo>
                  <a:cubicBezTo>
                    <a:pt x="22" y="0"/>
                    <a:pt x="25" y="7"/>
                    <a:pt x="25" y="17"/>
                  </a:cubicBezTo>
                  <a:cubicBezTo>
                    <a:pt x="25" y="26"/>
                    <a:pt x="21" y="33"/>
                    <a:pt x="13" y="33"/>
                  </a:cubicBezTo>
                  <a:moveTo>
                    <a:pt x="13" y="3"/>
                  </a:moveTo>
                  <a:cubicBezTo>
                    <a:pt x="7" y="3"/>
                    <a:pt x="5" y="10"/>
                    <a:pt x="5" y="17"/>
                  </a:cubicBezTo>
                  <a:cubicBezTo>
                    <a:pt x="5" y="23"/>
                    <a:pt x="7" y="30"/>
                    <a:pt x="13" y="30"/>
                  </a:cubicBezTo>
                  <a:cubicBezTo>
                    <a:pt x="19" y="30"/>
                    <a:pt x="20" y="23"/>
                    <a:pt x="20" y="17"/>
                  </a:cubicBezTo>
                  <a:cubicBezTo>
                    <a:pt x="20" y="10"/>
                    <a:pt x="19" y="3"/>
                    <a:pt x="13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9" name="Freeform 113"/>
            <p:cNvSpPr>
              <a:spLocks/>
            </p:cNvSpPr>
            <p:nvPr/>
          </p:nvSpPr>
          <p:spPr bwMode="auto">
            <a:xfrm>
              <a:off x="4110" y="2490"/>
              <a:ext cx="39" cy="58"/>
            </a:xfrm>
            <a:custGeom>
              <a:avLst/>
              <a:gdLst>
                <a:gd name="T0" fmla="*/ 11 w 22"/>
                <a:gd name="T1" fmla="*/ 33 h 33"/>
                <a:gd name="T2" fmla="*/ 0 w 22"/>
                <a:gd name="T3" fmla="*/ 23 h 33"/>
                <a:gd name="T4" fmla="*/ 0 w 22"/>
                <a:gd name="T5" fmla="*/ 0 h 33"/>
                <a:gd name="T6" fmla="*/ 5 w 22"/>
                <a:gd name="T7" fmla="*/ 0 h 33"/>
                <a:gd name="T8" fmla="*/ 5 w 22"/>
                <a:gd name="T9" fmla="*/ 23 h 33"/>
                <a:gd name="T10" fmla="*/ 11 w 22"/>
                <a:gd name="T11" fmla="*/ 30 h 33"/>
                <a:gd name="T12" fmla="*/ 17 w 22"/>
                <a:gd name="T13" fmla="*/ 28 h 33"/>
                <a:gd name="T14" fmla="*/ 17 w 22"/>
                <a:gd name="T15" fmla="*/ 0 h 33"/>
                <a:gd name="T16" fmla="*/ 22 w 22"/>
                <a:gd name="T17" fmla="*/ 0 h 33"/>
                <a:gd name="T18" fmla="*/ 22 w 22"/>
                <a:gd name="T19" fmla="*/ 31 h 33"/>
                <a:gd name="T20" fmla="*/ 11 w 22"/>
                <a:gd name="T21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33">
                  <a:moveTo>
                    <a:pt x="11" y="33"/>
                  </a:moveTo>
                  <a:cubicBezTo>
                    <a:pt x="3" y="33"/>
                    <a:pt x="0" y="29"/>
                    <a:pt x="0" y="2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7"/>
                    <a:pt x="7" y="30"/>
                    <a:pt x="11" y="30"/>
                  </a:cubicBezTo>
                  <a:cubicBezTo>
                    <a:pt x="14" y="30"/>
                    <a:pt x="16" y="29"/>
                    <a:pt x="17" y="28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0" y="32"/>
                    <a:pt x="16" y="33"/>
                    <a:pt x="11" y="3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20" name="Freeform 114"/>
            <p:cNvSpPr>
              <a:spLocks/>
            </p:cNvSpPr>
            <p:nvPr/>
          </p:nvSpPr>
          <p:spPr bwMode="auto">
            <a:xfrm>
              <a:off x="4164" y="2490"/>
              <a:ext cx="25" cy="58"/>
            </a:xfrm>
            <a:custGeom>
              <a:avLst/>
              <a:gdLst>
                <a:gd name="T0" fmla="*/ 13 w 14"/>
                <a:gd name="T1" fmla="*/ 4 h 33"/>
                <a:gd name="T2" fmla="*/ 5 w 14"/>
                <a:gd name="T3" fmla="*/ 5 h 33"/>
                <a:gd name="T4" fmla="*/ 5 w 14"/>
                <a:gd name="T5" fmla="*/ 33 h 33"/>
                <a:gd name="T6" fmla="*/ 0 w 14"/>
                <a:gd name="T7" fmla="*/ 33 h 33"/>
                <a:gd name="T8" fmla="*/ 0 w 14"/>
                <a:gd name="T9" fmla="*/ 2 h 33"/>
                <a:gd name="T10" fmla="*/ 14 w 14"/>
                <a:gd name="T11" fmla="*/ 0 h 33"/>
                <a:gd name="T12" fmla="*/ 13 w 14"/>
                <a:gd name="T13" fmla="*/ 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3">
                  <a:moveTo>
                    <a:pt x="13" y="4"/>
                  </a:moveTo>
                  <a:cubicBezTo>
                    <a:pt x="10" y="3"/>
                    <a:pt x="7" y="3"/>
                    <a:pt x="5" y="5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1"/>
                    <a:pt x="6" y="0"/>
                    <a:pt x="14" y="0"/>
                  </a:cubicBezTo>
                  <a:cubicBezTo>
                    <a:pt x="13" y="4"/>
                    <a:pt x="13" y="4"/>
                    <a:pt x="13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21" name="Freeform 115"/>
            <p:cNvSpPr>
              <a:spLocks/>
            </p:cNvSpPr>
            <p:nvPr/>
          </p:nvSpPr>
          <p:spPr bwMode="auto">
            <a:xfrm>
              <a:off x="4194" y="2490"/>
              <a:ext cx="34" cy="58"/>
            </a:xfrm>
            <a:custGeom>
              <a:avLst/>
              <a:gdLst>
                <a:gd name="T0" fmla="*/ 9 w 19"/>
                <a:gd name="T1" fmla="*/ 33 h 33"/>
                <a:gd name="T2" fmla="*/ 0 w 19"/>
                <a:gd name="T3" fmla="*/ 31 h 33"/>
                <a:gd name="T4" fmla="*/ 2 w 19"/>
                <a:gd name="T5" fmla="*/ 28 h 33"/>
                <a:gd name="T6" fmla="*/ 8 w 19"/>
                <a:gd name="T7" fmla="*/ 29 h 33"/>
                <a:gd name="T8" fmla="*/ 14 w 19"/>
                <a:gd name="T9" fmla="*/ 24 h 33"/>
                <a:gd name="T10" fmla="*/ 9 w 19"/>
                <a:gd name="T11" fmla="*/ 18 h 33"/>
                <a:gd name="T12" fmla="*/ 1 w 19"/>
                <a:gd name="T13" fmla="*/ 9 h 33"/>
                <a:gd name="T14" fmla="*/ 11 w 19"/>
                <a:gd name="T15" fmla="*/ 0 h 33"/>
                <a:gd name="T16" fmla="*/ 18 w 19"/>
                <a:gd name="T17" fmla="*/ 2 h 33"/>
                <a:gd name="T18" fmla="*/ 17 w 19"/>
                <a:gd name="T19" fmla="*/ 5 h 33"/>
                <a:gd name="T20" fmla="*/ 12 w 19"/>
                <a:gd name="T21" fmla="*/ 3 h 33"/>
                <a:gd name="T22" fmla="*/ 6 w 19"/>
                <a:gd name="T23" fmla="*/ 8 h 33"/>
                <a:gd name="T24" fmla="*/ 12 w 19"/>
                <a:gd name="T25" fmla="*/ 14 h 33"/>
                <a:gd name="T26" fmla="*/ 19 w 19"/>
                <a:gd name="T27" fmla="*/ 24 h 33"/>
                <a:gd name="T28" fmla="*/ 9 w 19"/>
                <a:gd name="T2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" h="33">
                  <a:moveTo>
                    <a:pt x="9" y="33"/>
                  </a:moveTo>
                  <a:cubicBezTo>
                    <a:pt x="5" y="33"/>
                    <a:pt x="2" y="32"/>
                    <a:pt x="0" y="31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3" y="29"/>
                    <a:pt x="5" y="29"/>
                    <a:pt x="8" y="29"/>
                  </a:cubicBezTo>
                  <a:cubicBezTo>
                    <a:pt x="12" y="29"/>
                    <a:pt x="14" y="27"/>
                    <a:pt x="14" y="24"/>
                  </a:cubicBezTo>
                  <a:cubicBezTo>
                    <a:pt x="14" y="21"/>
                    <a:pt x="12" y="19"/>
                    <a:pt x="9" y="18"/>
                  </a:cubicBezTo>
                  <a:cubicBezTo>
                    <a:pt x="2" y="15"/>
                    <a:pt x="1" y="12"/>
                    <a:pt x="1" y="9"/>
                  </a:cubicBezTo>
                  <a:cubicBezTo>
                    <a:pt x="1" y="4"/>
                    <a:pt x="5" y="0"/>
                    <a:pt x="11" y="0"/>
                  </a:cubicBezTo>
                  <a:cubicBezTo>
                    <a:pt x="14" y="0"/>
                    <a:pt x="17" y="1"/>
                    <a:pt x="18" y="2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6" y="4"/>
                    <a:pt x="14" y="3"/>
                    <a:pt x="12" y="3"/>
                  </a:cubicBezTo>
                  <a:cubicBezTo>
                    <a:pt x="8" y="3"/>
                    <a:pt x="6" y="6"/>
                    <a:pt x="6" y="8"/>
                  </a:cubicBezTo>
                  <a:cubicBezTo>
                    <a:pt x="6" y="12"/>
                    <a:pt x="8" y="13"/>
                    <a:pt x="12" y="14"/>
                  </a:cubicBezTo>
                  <a:cubicBezTo>
                    <a:pt x="18" y="17"/>
                    <a:pt x="19" y="20"/>
                    <a:pt x="19" y="24"/>
                  </a:cubicBezTo>
                  <a:cubicBezTo>
                    <a:pt x="19" y="29"/>
                    <a:pt x="15" y="33"/>
                    <a:pt x="9" y="3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22" name="Freeform 116"/>
            <p:cNvSpPr>
              <a:spLocks noEditPoints="1"/>
            </p:cNvSpPr>
            <p:nvPr/>
          </p:nvSpPr>
          <p:spPr bwMode="auto">
            <a:xfrm>
              <a:off x="3471" y="1791"/>
              <a:ext cx="122" cy="149"/>
            </a:xfrm>
            <a:custGeom>
              <a:avLst/>
              <a:gdLst>
                <a:gd name="T0" fmla="*/ 61 w 69"/>
                <a:gd name="T1" fmla="*/ 41 h 84"/>
                <a:gd name="T2" fmla="*/ 69 w 69"/>
                <a:gd name="T3" fmla="*/ 59 h 84"/>
                <a:gd name="T4" fmla="*/ 43 w 69"/>
                <a:gd name="T5" fmla="*/ 84 h 84"/>
                <a:gd name="T6" fmla="*/ 0 w 69"/>
                <a:gd name="T7" fmla="*/ 84 h 84"/>
                <a:gd name="T8" fmla="*/ 0 w 69"/>
                <a:gd name="T9" fmla="*/ 0 h 84"/>
                <a:gd name="T10" fmla="*/ 43 w 69"/>
                <a:gd name="T11" fmla="*/ 0 h 84"/>
                <a:gd name="T12" fmla="*/ 68 w 69"/>
                <a:gd name="T13" fmla="*/ 24 h 84"/>
                <a:gd name="T14" fmla="*/ 61 w 69"/>
                <a:gd name="T15" fmla="*/ 41 h 84"/>
                <a:gd name="T16" fmla="*/ 43 w 69"/>
                <a:gd name="T17" fmla="*/ 34 h 84"/>
                <a:gd name="T18" fmla="*/ 43 w 69"/>
                <a:gd name="T19" fmla="*/ 34 h 84"/>
                <a:gd name="T20" fmla="*/ 53 w 69"/>
                <a:gd name="T21" fmla="*/ 24 h 84"/>
                <a:gd name="T22" fmla="*/ 43 w 69"/>
                <a:gd name="T23" fmla="*/ 15 h 84"/>
                <a:gd name="T24" fmla="*/ 15 w 69"/>
                <a:gd name="T25" fmla="*/ 15 h 84"/>
                <a:gd name="T26" fmla="*/ 15 w 69"/>
                <a:gd name="T27" fmla="*/ 69 h 84"/>
                <a:gd name="T28" fmla="*/ 43 w 69"/>
                <a:gd name="T29" fmla="*/ 69 h 84"/>
                <a:gd name="T30" fmla="*/ 54 w 69"/>
                <a:gd name="T31" fmla="*/ 59 h 84"/>
                <a:gd name="T32" fmla="*/ 43 w 69"/>
                <a:gd name="T33" fmla="*/ 49 h 84"/>
                <a:gd name="T34" fmla="*/ 20 w 69"/>
                <a:gd name="T35" fmla="*/ 49 h 84"/>
                <a:gd name="T36" fmla="*/ 20 w 69"/>
                <a:gd name="T37" fmla="*/ 34 h 84"/>
                <a:gd name="T38" fmla="*/ 43 w 69"/>
                <a:gd name="T39" fmla="*/ 3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9" h="84">
                  <a:moveTo>
                    <a:pt x="61" y="41"/>
                  </a:moveTo>
                  <a:cubicBezTo>
                    <a:pt x="66" y="46"/>
                    <a:pt x="69" y="52"/>
                    <a:pt x="69" y="59"/>
                  </a:cubicBezTo>
                  <a:cubicBezTo>
                    <a:pt x="69" y="73"/>
                    <a:pt x="57" y="84"/>
                    <a:pt x="43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57" y="0"/>
                    <a:pt x="68" y="11"/>
                    <a:pt x="68" y="24"/>
                  </a:cubicBezTo>
                  <a:cubicBezTo>
                    <a:pt x="68" y="31"/>
                    <a:pt x="65" y="37"/>
                    <a:pt x="61" y="41"/>
                  </a:cubicBezTo>
                  <a:moveTo>
                    <a:pt x="43" y="34"/>
                  </a:moveTo>
                  <a:cubicBezTo>
                    <a:pt x="43" y="34"/>
                    <a:pt x="43" y="34"/>
                    <a:pt x="43" y="34"/>
                  </a:cubicBezTo>
                  <a:cubicBezTo>
                    <a:pt x="49" y="34"/>
                    <a:pt x="53" y="30"/>
                    <a:pt x="53" y="24"/>
                  </a:cubicBezTo>
                  <a:cubicBezTo>
                    <a:pt x="53" y="19"/>
                    <a:pt x="49" y="15"/>
                    <a:pt x="43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9" y="69"/>
                    <a:pt x="54" y="65"/>
                    <a:pt x="54" y="59"/>
                  </a:cubicBezTo>
                  <a:cubicBezTo>
                    <a:pt x="54" y="53"/>
                    <a:pt x="49" y="49"/>
                    <a:pt x="43" y="49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0" y="34"/>
                    <a:pt x="20" y="34"/>
                    <a:pt x="20" y="34"/>
                  </a:cubicBezTo>
                  <a:lnTo>
                    <a:pt x="43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23" name="Freeform 117"/>
            <p:cNvSpPr>
              <a:spLocks/>
            </p:cNvSpPr>
            <p:nvPr/>
          </p:nvSpPr>
          <p:spPr bwMode="auto">
            <a:xfrm>
              <a:off x="3768" y="1791"/>
              <a:ext cx="122" cy="149"/>
            </a:xfrm>
            <a:custGeom>
              <a:avLst/>
              <a:gdLst>
                <a:gd name="T0" fmla="*/ 44 w 69"/>
                <a:gd name="T1" fmla="*/ 0 h 84"/>
                <a:gd name="T2" fmla="*/ 44 w 69"/>
                <a:gd name="T3" fmla="*/ 0 h 84"/>
                <a:gd name="T4" fmla="*/ 68 w 69"/>
                <a:gd name="T5" fmla="*/ 24 h 84"/>
                <a:gd name="T6" fmla="*/ 62 w 69"/>
                <a:gd name="T7" fmla="*/ 41 h 84"/>
                <a:gd name="T8" fmla="*/ 69 w 69"/>
                <a:gd name="T9" fmla="*/ 59 h 84"/>
                <a:gd name="T10" fmla="*/ 69 w 69"/>
                <a:gd name="T11" fmla="*/ 84 h 84"/>
                <a:gd name="T12" fmla="*/ 54 w 69"/>
                <a:gd name="T13" fmla="*/ 84 h 84"/>
                <a:gd name="T14" fmla="*/ 54 w 69"/>
                <a:gd name="T15" fmla="*/ 59 h 84"/>
                <a:gd name="T16" fmla="*/ 44 w 69"/>
                <a:gd name="T17" fmla="*/ 49 h 84"/>
                <a:gd name="T18" fmla="*/ 21 w 69"/>
                <a:gd name="T19" fmla="*/ 49 h 84"/>
                <a:gd name="T20" fmla="*/ 21 w 69"/>
                <a:gd name="T21" fmla="*/ 34 h 84"/>
                <a:gd name="T22" fmla="*/ 44 w 69"/>
                <a:gd name="T23" fmla="*/ 34 h 84"/>
                <a:gd name="T24" fmla="*/ 53 w 69"/>
                <a:gd name="T25" fmla="*/ 24 h 84"/>
                <a:gd name="T26" fmla="*/ 44 w 69"/>
                <a:gd name="T27" fmla="*/ 15 h 84"/>
                <a:gd name="T28" fmla="*/ 15 w 69"/>
                <a:gd name="T29" fmla="*/ 15 h 84"/>
                <a:gd name="T30" fmla="*/ 15 w 69"/>
                <a:gd name="T31" fmla="*/ 84 h 84"/>
                <a:gd name="T32" fmla="*/ 0 w 69"/>
                <a:gd name="T33" fmla="*/ 84 h 84"/>
                <a:gd name="T34" fmla="*/ 0 w 69"/>
                <a:gd name="T35" fmla="*/ 0 h 84"/>
                <a:gd name="T36" fmla="*/ 44 w 69"/>
                <a:gd name="T37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9" h="84">
                  <a:moveTo>
                    <a:pt x="44" y="0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58" y="0"/>
                    <a:pt x="68" y="11"/>
                    <a:pt x="68" y="24"/>
                  </a:cubicBezTo>
                  <a:cubicBezTo>
                    <a:pt x="68" y="31"/>
                    <a:pt x="66" y="37"/>
                    <a:pt x="62" y="41"/>
                  </a:cubicBezTo>
                  <a:cubicBezTo>
                    <a:pt x="66" y="46"/>
                    <a:pt x="69" y="52"/>
                    <a:pt x="69" y="59"/>
                  </a:cubicBezTo>
                  <a:cubicBezTo>
                    <a:pt x="69" y="84"/>
                    <a:pt x="69" y="84"/>
                    <a:pt x="69" y="84"/>
                  </a:cubicBezTo>
                  <a:cubicBezTo>
                    <a:pt x="54" y="84"/>
                    <a:pt x="54" y="84"/>
                    <a:pt x="54" y="84"/>
                  </a:cubicBezTo>
                  <a:cubicBezTo>
                    <a:pt x="54" y="59"/>
                    <a:pt x="54" y="59"/>
                    <a:pt x="54" y="59"/>
                  </a:cubicBezTo>
                  <a:cubicBezTo>
                    <a:pt x="54" y="53"/>
                    <a:pt x="50" y="49"/>
                    <a:pt x="44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44" y="34"/>
                    <a:pt x="44" y="34"/>
                    <a:pt x="44" y="34"/>
                  </a:cubicBezTo>
                  <a:cubicBezTo>
                    <a:pt x="49" y="34"/>
                    <a:pt x="53" y="30"/>
                    <a:pt x="53" y="24"/>
                  </a:cubicBezTo>
                  <a:cubicBezTo>
                    <a:pt x="53" y="19"/>
                    <a:pt x="49" y="15"/>
                    <a:pt x="44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84"/>
                    <a:pt x="15" y="84"/>
                    <a:pt x="15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24" name="Freeform 118"/>
            <p:cNvSpPr>
              <a:spLocks/>
            </p:cNvSpPr>
            <p:nvPr/>
          </p:nvSpPr>
          <p:spPr bwMode="auto">
            <a:xfrm>
              <a:off x="3906" y="1791"/>
              <a:ext cx="119" cy="149"/>
            </a:xfrm>
            <a:custGeom>
              <a:avLst/>
              <a:gdLst>
                <a:gd name="T0" fmla="*/ 67 w 67"/>
                <a:gd name="T1" fmla="*/ 0 h 84"/>
                <a:gd name="T2" fmla="*/ 67 w 67"/>
                <a:gd name="T3" fmla="*/ 15 h 84"/>
                <a:gd name="T4" fmla="*/ 42 w 67"/>
                <a:gd name="T5" fmla="*/ 15 h 84"/>
                <a:gd name="T6" fmla="*/ 15 w 67"/>
                <a:gd name="T7" fmla="*/ 42 h 84"/>
                <a:gd name="T8" fmla="*/ 42 w 67"/>
                <a:gd name="T9" fmla="*/ 69 h 84"/>
                <a:gd name="T10" fmla="*/ 67 w 67"/>
                <a:gd name="T11" fmla="*/ 69 h 84"/>
                <a:gd name="T12" fmla="*/ 67 w 67"/>
                <a:gd name="T13" fmla="*/ 84 h 84"/>
                <a:gd name="T14" fmla="*/ 42 w 67"/>
                <a:gd name="T15" fmla="*/ 84 h 84"/>
                <a:gd name="T16" fmla="*/ 0 w 67"/>
                <a:gd name="T17" fmla="*/ 42 h 84"/>
                <a:gd name="T18" fmla="*/ 42 w 67"/>
                <a:gd name="T19" fmla="*/ 0 h 84"/>
                <a:gd name="T20" fmla="*/ 67 w 67"/>
                <a:gd name="T21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84">
                  <a:moveTo>
                    <a:pt x="67" y="0"/>
                  </a:moveTo>
                  <a:cubicBezTo>
                    <a:pt x="67" y="15"/>
                    <a:pt x="67" y="15"/>
                    <a:pt x="67" y="15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27" y="15"/>
                    <a:pt x="15" y="27"/>
                    <a:pt x="15" y="42"/>
                  </a:cubicBezTo>
                  <a:cubicBezTo>
                    <a:pt x="15" y="57"/>
                    <a:pt x="27" y="69"/>
                    <a:pt x="42" y="69"/>
                  </a:cubicBezTo>
                  <a:cubicBezTo>
                    <a:pt x="67" y="69"/>
                    <a:pt x="67" y="69"/>
                    <a:pt x="67" y="69"/>
                  </a:cubicBezTo>
                  <a:cubicBezTo>
                    <a:pt x="67" y="84"/>
                    <a:pt x="67" y="84"/>
                    <a:pt x="67" y="84"/>
                  </a:cubicBezTo>
                  <a:cubicBezTo>
                    <a:pt x="42" y="84"/>
                    <a:pt x="42" y="84"/>
                    <a:pt x="42" y="84"/>
                  </a:cubicBezTo>
                  <a:cubicBezTo>
                    <a:pt x="19" y="84"/>
                    <a:pt x="0" y="65"/>
                    <a:pt x="0" y="42"/>
                  </a:cubicBezTo>
                  <a:cubicBezTo>
                    <a:pt x="0" y="19"/>
                    <a:pt x="19" y="0"/>
                    <a:pt x="42" y="0"/>
                  </a:cubicBezTo>
                  <a:cubicBezTo>
                    <a:pt x="67" y="0"/>
                    <a:pt x="67" y="0"/>
                    <a:pt x="6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25" name="Freeform 119"/>
            <p:cNvSpPr>
              <a:spLocks noEditPoints="1"/>
            </p:cNvSpPr>
            <p:nvPr/>
          </p:nvSpPr>
          <p:spPr bwMode="auto">
            <a:xfrm>
              <a:off x="3996" y="1788"/>
              <a:ext cx="230" cy="155"/>
            </a:xfrm>
            <a:custGeom>
              <a:avLst/>
              <a:gdLst>
                <a:gd name="T0" fmla="*/ 24 w 130"/>
                <a:gd name="T1" fmla="*/ 28 h 88"/>
                <a:gd name="T2" fmla="*/ 65 w 130"/>
                <a:gd name="T3" fmla="*/ 0 h 88"/>
                <a:gd name="T4" fmla="*/ 106 w 130"/>
                <a:gd name="T5" fmla="*/ 28 h 88"/>
                <a:gd name="T6" fmla="*/ 117 w 130"/>
                <a:gd name="T7" fmla="*/ 36 h 88"/>
                <a:gd name="T8" fmla="*/ 130 w 130"/>
                <a:gd name="T9" fmla="*/ 36 h 88"/>
                <a:gd name="T10" fmla="*/ 130 w 130"/>
                <a:gd name="T11" fmla="*/ 53 h 88"/>
                <a:gd name="T12" fmla="*/ 117 w 130"/>
                <a:gd name="T13" fmla="*/ 53 h 88"/>
                <a:gd name="T14" fmla="*/ 106 w 130"/>
                <a:gd name="T15" fmla="*/ 60 h 88"/>
                <a:gd name="T16" fmla="*/ 65 w 130"/>
                <a:gd name="T17" fmla="*/ 88 h 88"/>
                <a:gd name="T18" fmla="*/ 24 w 130"/>
                <a:gd name="T19" fmla="*/ 60 h 88"/>
                <a:gd name="T20" fmla="*/ 13 w 130"/>
                <a:gd name="T21" fmla="*/ 53 h 88"/>
                <a:gd name="T22" fmla="*/ 0 w 130"/>
                <a:gd name="T23" fmla="*/ 53 h 88"/>
                <a:gd name="T24" fmla="*/ 0 w 130"/>
                <a:gd name="T25" fmla="*/ 36 h 88"/>
                <a:gd name="T26" fmla="*/ 13 w 130"/>
                <a:gd name="T27" fmla="*/ 36 h 88"/>
                <a:gd name="T28" fmla="*/ 24 w 130"/>
                <a:gd name="T29" fmla="*/ 28 h 88"/>
                <a:gd name="T30" fmla="*/ 48 w 130"/>
                <a:gd name="T31" fmla="*/ 44 h 88"/>
                <a:gd name="T32" fmla="*/ 65 w 130"/>
                <a:gd name="T33" fmla="*/ 27 h 88"/>
                <a:gd name="T34" fmla="*/ 82 w 130"/>
                <a:gd name="T35" fmla="*/ 44 h 88"/>
                <a:gd name="T36" fmla="*/ 65 w 130"/>
                <a:gd name="T37" fmla="*/ 61 h 88"/>
                <a:gd name="T38" fmla="*/ 48 w 130"/>
                <a:gd name="T39" fmla="*/ 44 h 88"/>
                <a:gd name="T40" fmla="*/ 37 w 130"/>
                <a:gd name="T41" fmla="*/ 44 h 88"/>
                <a:gd name="T42" fmla="*/ 37 w 130"/>
                <a:gd name="T43" fmla="*/ 44 h 88"/>
                <a:gd name="T44" fmla="*/ 65 w 130"/>
                <a:gd name="T45" fmla="*/ 73 h 88"/>
                <a:gd name="T46" fmla="*/ 94 w 130"/>
                <a:gd name="T47" fmla="*/ 44 h 88"/>
                <a:gd name="T48" fmla="*/ 65 w 130"/>
                <a:gd name="T49" fmla="*/ 16 h 88"/>
                <a:gd name="T50" fmla="*/ 37 w 130"/>
                <a:gd name="T51" fmla="*/ 4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88">
                  <a:moveTo>
                    <a:pt x="24" y="28"/>
                  </a:moveTo>
                  <a:cubicBezTo>
                    <a:pt x="31" y="12"/>
                    <a:pt x="47" y="0"/>
                    <a:pt x="65" y="0"/>
                  </a:cubicBezTo>
                  <a:cubicBezTo>
                    <a:pt x="84" y="0"/>
                    <a:pt x="100" y="12"/>
                    <a:pt x="106" y="28"/>
                  </a:cubicBezTo>
                  <a:cubicBezTo>
                    <a:pt x="108" y="33"/>
                    <a:pt x="112" y="36"/>
                    <a:pt x="117" y="36"/>
                  </a:cubicBezTo>
                  <a:cubicBezTo>
                    <a:pt x="130" y="36"/>
                    <a:pt x="130" y="36"/>
                    <a:pt x="130" y="36"/>
                  </a:cubicBezTo>
                  <a:cubicBezTo>
                    <a:pt x="130" y="53"/>
                    <a:pt x="130" y="53"/>
                    <a:pt x="130" y="53"/>
                  </a:cubicBezTo>
                  <a:cubicBezTo>
                    <a:pt x="117" y="53"/>
                    <a:pt x="117" y="53"/>
                    <a:pt x="117" y="53"/>
                  </a:cubicBezTo>
                  <a:cubicBezTo>
                    <a:pt x="112" y="53"/>
                    <a:pt x="108" y="56"/>
                    <a:pt x="106" y="60"/>
                  </a:cubicBezTo>
                  <a:cubicBezTo>
                    <a:pt x="100" y="76"/>
                    <a:pt x="84" y="88"/>
                    <a:pt x="65" y="88"/>
                  </a:cubicBezTo>
                  <a:cubicBezTo>
                    <a:pt x="47" y="88"/>
                    <a:pt x="31" y="76"/>
                    <a:pt x="24" y="60"/>
                  </a:cubicBezTo>
                  <a:cubicBezTo>
                    <a:pt x="23" y="56"/>
                    <a:pt x="18" y="53"/>
                    <a:pt x="13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8" y="36"/>
                    <a:pt x="23" y="33"/>
                    <a:pt x="24" y="28"/>
                  </a:cubicBezTo>
                  <a:moveTo>
                    <a:pt x="48" y="44"/>
                  </a:moveTo>
                  <a:cubicBezTo>
                    <a:pt x="48" y="35"/>
                    <a:pt x="56" y="27"/>
                    <a:pt x="65" y="27"/>
                  </a:cubicBezTo>
                  <a:cubicBezTo>
                    <a:pt x="74" y="27"/>
                    <a:pt x="82" y="35"/>
                    <a:pt x="82" y="44"/>
                  </a:cubicBezTo>
                  <a:cubicBezTo>
                    <a:pt x="82" y="53"/>
                    <a:pt x="74" y="61"/>
                    <a:pt x="65" y="61"/>
                  </a:cubicBezTo>
                  <a:cubicBezTo>
                    <a:pt x="56" y="61"/>
                    <a:pt x="48" y="53"/>
                    <a:pt x="48" y="44"/>
                  </a:cubicBezTo>
                  <a:moveTo>
                    <a:pt x="37" y="44"/>
                  </a:moveTo>
                  <a:cubicBezTo>
                    <a:pt x="37" y="44"/>
                    <a:pt x="37" y="44"/>
                    <a:pt x="37" y="44"/>
                  </a:cubicBezTo>
                  <a:cubicBezTo>
                    <a:pt x="37" y="60"/>
                    <a:pt x="49" y="73"/>
                    <a:pt x="65" y="73"/>
                  </a:cubicBezTo>
                  <a:cubicBezTo>
                    <a:pt x="81" y="73"/>
                    <a:pt x="94" y="60"/>
                    <a:pt x="94" y="44"/>
                  </a:cubicBezTo>
                  <a:cubicBezTo>
                    <a:pt x="94" y="28"/>
                    <a:pt x="81" y="16"/>
                    <a:pt x="65" y="16"/>
                  </a:cubicBezTo>
                  <a:cubicBezTo>
                    <a:pt x="49" y="16"/>
                    <a:pt x="37" y="28"/>
                    <a:pt x="37" y="4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26" name="Freeform 120"/>
            <p:cNvSpPr>
              <a:spLocks/>
            </p:cNvSpPr>
            <p:nvPr/>
          </p:nvSpPr>
          <p:spPr bwMode="auto">
            <a:xfrm>
              <a:off x="3618" y="1788"/>
              <a:ext cx="122" cy="152"/>
            </a:xfrm>
            <a:custGeom>
              <a:avLst/>
              <a:gdLst>
                <a:gd name="T0" fmla="*/ 54 w 69"/>
                <a:gd name="T1" fmla="*/ 44 h 86"/>
                <a:gd name="T2" fmla="*/ 54 w 69"/>
                <a:gd name="T3" fmla="*/ 35 h 86"/>
                <a:gd name="T4" fmla="*/ 34 w 69"/>
                <a:gd name="T5" fmla="*/ 16 h 86"/>
                <a:gd name="T6" fmla="*/ 15 w 69"/>
                <a:gd name="T7" fmla="*/ 35 h 86"/>
                <a:gd name="T8" fmla="*/ 15 w 69"/>
                <a:gd name="T9" fmla="*/ 86 h 86"/>
                <a:gd name="T10" fmla="*/ 0 w 69"/>
                <a:gd name="T11" fmla="*/ 86 h 86"/>
                <a:gd name="T12" fmla="*/ 0 w 69"/>
                <a:gd name="T13" fmla="*/ 35 h 86"/>
                <a:gd name="T14" fmla="*/ 34 w 69"/>
                <a:gd name="T15" fmla="*/ 0 h 86"/>
                <a:gd name="T16" fmla="*/ 69 w 69"/>
                <a:gd name="T17" fmla="*/ 35 h 86"/>
                <a:gd name="T18" fmla="*/ 69 w 69"/>
                <a:gd name="T19" fmla="*/ 86 h 86"/>
                <a:gd name="T20" fmla="*/ 54 w 69"/>
                <a:gd name="T21" fmla="*/ 86 h 86"/>
                <a:gd name="T22" fmla="*/ 54 w 69"/>
                <a:gd name="T23" fmla="*/ 59 h 86"/>
                <a:gd name="T24" fmla="*/ 20 w 69"/>
                <a:gd name="T25" fmla="*/ 59 h 86"/>
                <a:gd name="T26" fmla="*/ 20 w 69"/>
                <a:gd name="T27" fmla="*/ 44 h 86"/>
                <a:gd name="T28" fmla="*/ 54 w 69"/>
                <a:gd name="T29" fmla="*/ 4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9" h="86">
                  <a:moveTo>
                    <a:pt x="54" y="44"/>
                  </a:moveTo>
                  <a:cubicBezTo>
                    <a:pt x="54" y="35"/>
                    <a:pt x="54" y="35"/>
                    <a:pt x="54" y="35"/>
                  </a:cubicBezTo>
                  <a:cubicBezTo>
                    <a:pt x="54" y="24"/>
                    <a:pt x="45" y="16"/>
                    <a:pt x="34" y="16"/>
                  </a:cubicBezTo>
                  <a:cubicBezTo>
                    <a:pt x="24" y="16"/>
                    <a:pt x="15" y="24"/>
                    <a:pt x="15" y="35"/>
                  </a:cubicBezTo>
                  <a:cubicBezTo>
                    <a:pt x="15" y="86"/>
                    <a:pt x="15" y="86"/>
                    <a:pt x="15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6"/>
                    <a:pt x="15" y="0"/>
                    <a:pt x="34" y="0"/>
                  </a:cubicBezTo>
                  <a:cubicBezTo>
                    <a:pt x="54" y="0"/>
                    <a:pt x="69" y="16"/>
                    <a:pt x="69" y="35"/>
                  </a:cubicBezTo>
                  <a:cubicBezTo>
                    <a:pt x="69" y="86"/>
                    <a:pt x="69" y="86"/>
                    <a:pt x="69" y="86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59"/>
                    <a:pt x="54" y="59"/>
                    <a:pt x="54" y="59"/>
                  </a:cubicBezTo>
                  <a:cubicBezTo>
                    <a:pt x="20" y="59"/>
                    <a:pt x="20" y="59"/>
                    <a:pt x="20" y="59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54" y="44"/>
                    <a:pt x="54" y="44"/>
                    <a:pt x="54" y="4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</p:grpSp>
      <p:sp>
        <p:nvSpPr>
          <p:cNvPr id="27" name="Tijdelijke aanduiding voor afbeelding 29"/>
          <p:cNvSpPr>
            <a:spLocks noGrp="1"/>
          </p:cNvSpPr>
          <p:nvPr>
            <p:ph type="pic" sz="quarter" idx="13" hasCustomPrompt="1"/>
          </p:nvPr>
        </p:nvSpPr>
        <p:spPr>
          <a:xfrm>
            <a:off x="8756074" y="0"/>
            <a:ext cx="3435926" cy="6856413"/>
          </a:xfrm>
        </p:spPr>
        <p:txBody>
          <a:bodyPr anchor="t" anchorCtr="0">
            <a:normAutofit/>
          </a:bodyPr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650" b="0"/>
            </a:lvl1pPr>
          </a:lstStyle>
          <a:p>
            <a:r>
              <a:rPr lang="en-GB" noProof="0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3259058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ive subtitle page with image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FD5CE-A3B4-4581-86E7-2B72FE12CCC4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4" name="Titel 1"/>
          <p:cNvSpPr>
            <a:spLocks noGrp="1"/>
          </p:cNvSpPr>
          <p:nvPr>
            <p:ph type="ctrTitle" hasCustomPrompt="1"/>
          </p:nvPr>
        </p:nvSpPr>
        <p:spPr>
          <a:xfrm>
            <a:off x="1818072" y="2983569"/>
            <a:ext cx="6480000" cy="890862"/>
          </a:xfrm>
        </p:spPr>
        <p:txBody>
          <a:bodyPr wrap="square" anchor="ctr" anchorCtr="0">
            <a:noAutofit/>
          </a:bodyPr>
          <a:lstStyle>
            <a:lvl1pPr algn="l">
              <a:defRPr sz="2750" b="0">
                <a:solidFill>
                  <a:schemeClr val="accent4"/>
                </a:solidFill>
              </a:defRPr>
            </a:lvl1pPr>
          </a:lstStyle>
          <a:p>
            <a:r>
              <a:rPr lang="en-GB" noProof="0" dirty="0"/>
              <a:t>Alternative subtitle page</a:t>
            </a:r>
          </a:p>
        </p:txBody>
      </p:sp>
      <p:grpSp>
        <p:nvGrpSpPr>
          <p:cNvPr id="6" name="Group 100"/>
          <p:cNvGrpSpPr>
            <a:grpSpLocks noChangeAspect="1"/>
          </p:cNvGrpSpPr>
          <p:nvPr userDrawn="1"/>
        </p:nvGrpSpPr>
        <p:grpSpPr bwMode="auto">
          <a:xfrm>
            <a:off x="319087" y="2953941"/>
            <a:ext cx="950119" cy="950119"/>
            <a:chOff x="3360" y="1680"/>
            <a:chExt cx="962" cy="962"/>
          </a:xfrm>
        </p:grpSpPr>
        <p:sp>
          <p:nvSpPr>
            <p:cNvPr id="7" name="Rectangle 101"/>
            <p:cNvSpPr>
              <a:spLocks noChangeArrowheads="1"/>
            </p:cNvSpPr>
            <p:nvPr/>
          </p:nvSpPr>
          <p:spPr bwMode="auto">
            <a:xfrm>
              <a:off x="3360" y="1680"/>
              <a:ext cx="962" cy="9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8" name="Rectangle 102"/>
            <p:cNvSpPr>
              <a:spLocks noChangeArrowheads="1"/>
            </p:cNvSpPr>
            <p:nvPr/>
          </p:nvSpPr>
          <p:spPr bwMode="auto">
            <a:xfrm>
              <a:off x="3390" y="2311"/>
              <a:ext cx="902" cy="30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9" name="Rectangle 103"/>
            <p:cNvSpPr>
              <a:spLocks noChangeArrowheads="1"/>
            </p:cNvSpPr>
            <p:nvPr/>
          </p:nvSpPr>
          <p:spPr bwMode="auto">
            <a:xfrm>
              <a:off x="3390" y="1710"/>
              <a:ext cx="902" cy="60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0" name="Freeform 104"/>
            <p:cNvSpPr>
              <a:spLocks/>
            </p:cNvSpPr>
            <p:nvPr/>
          </p:nvSpPr>
          <p:spPr bwMode="auto">
            <a:xfrm>
              <a:off x="3685" y="2474"/>
              <a:ext cx="52" cy="74"/>
            </a:xfrm>
            <a:custGeom>
              <a:avLst/>
              <a:gdLst>
                <a:gd name="T0" fmla="*/ 17 w 29"/>
                <a:gd name="T1" fmla="*/ 42 h 42"/>
                <a:gd name="T2" fmla="*/ 12 w 29"/>
                <a:gd name="T3" fmla="*/ 42 h 42"/>
                <a:gd name="T4" fmla="*/ 0 w 29"/>
                <a:gd name="T5" fmla="*/ 0 h 42"/>
                <a:gd name="T6" fmla="*/ 6 w 29"/>
                <a:gd name="T7" fmla="*/ 0 h 42"/>
                <a:gd name="T8" fmla="*/ 13 w 29"/>
                <a:gd name="T9" fmla="*/ 30 h 42"/>
                <a:gd name="T10" fmla="*/ 15 w 29"/>
                <a:gd name="T11" fmla="*/ 35 h 42"/>
                <a:gd name="T12" fmla="*/ 15 w 29"/>
                <a:gd name="T13" fmla="*/ 35 h 42"/>
                <a:gd name="T14" fmla="*/ 16 w 29"/>
                <a:gd name="T15" fmla="*/ 30 h 42"/>
                <a:gd name="T16" fmla="*/ 24 w 29"/>
                <a:gd name="T17" fmla="*/ 0 h 42"/>
                <a:gd name="T18" fmla="*/ 29 w 29"/>
                <a:gd name="T19" fmla="*/ 0 h 42"/>
                <a:gd name="T20" fmla="*/ 17 w 29"/>
                <a:gd name="T21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" h="42">
                  <a:moveTo>
                    <a:pt x="17" y="42"/>
                  </a:moveTo>
                  <a:cubicBezTo>
                    <a:pt x="12" y="42"/>
                    <a:pt x="12" y="42"/>
                    <a:pt x="12" y="4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2"/>
                    <a:pt x="15" y="35"/>
                    <a:pt x="15" y="35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5"/>
                    <a:pt x="15" y="32"/>
                    <a:pt x="16" y="3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17" y="42"/>
                    <a:pt x="17" y="42"/>
                    <a:pt x="17" y="4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1" name="Freeform 105"/>
            <p:cNvSpPr>
              <a:spLocks noEditPoints="1"/>
            </p:cNvSpPr>
            <p:nvPr/>
          </p:nvSpPr>
          <p:spPr bwMode="auto">
            <a:xfrm>
              <a:off x="3745" y="2469"/>
              <a:ext cx="13" cy="79"/>
            </a:xfrm>
            <a:custGeom>
              <a:avLst/>
              <a:gdLst>
                <a:gd name="T0" fmla="*/ 3 w 7"/>
                <a:gd name="T1" fmla="*/ 6 h 45"/>
                <a:gd name="T2" fmla="*/ 0 w 7"/>
                <a:gd name="T3" fmla="*/ 3 h 45"/>
                <a:gd name="T4" fmla="*/ 3 w 7"/>
                <a:gd name="T5" fmla="*/ 0 h 45"/>
                <a:gd name="T6" fmla="*/ 7 w 7"/>
                <a:gd name="T7" fmla="*/ 3 h 45"/>
                <a:gd name="T8" fmla="*/ 3 w 7"/>
                <a:gd name="T9" fmla="*/ 6 h 45"/>
                <a:gd name="T10" fmla="*/ 1 w 7"/>
                <a:gd name="T11" fmla="*/ 12 h 45"/>
                <a:gd name="T12" fmla="*/ 6 w 7"/>
                <a:gd name="T13" fmla="*/ 12 h 45"/>
                <a:gd name="T14" fmla="*/ 6 w 7"/>
                <a:gd name="T15" fmla="*/ 45 h 45"/>
                <a:gd name="T16" fmla="*/ 1 w 7"/>
                <a:gd name="T17" fmla="*/ 45 h 45"/>
                <a:gd name="T18" fmla="*/ 1 w 7"/>
                <a:gd name="T19" fmla="*/ 1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45">
                  <a:moveTo>
                    <a:pt x="3" y="6"/>
                  </a:moveTo>
                  <a:cubicBezTo>
                    <a:pt x="2" y="6"/>
                    <a:pt x="0" y="5"/>
                    <a:pt x="0" y="3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5" y="0"/>
                    <a:pt x="7" y="2"/>
                    <a:pt x="7" y="3"/>
                  </a:cubicBezTo>
                  <a:cubicBezTo>
                    <a:pt x="7" y="5"/>
                    <a:pt x="5" y="6"/>
                    <a:pt x="3" y="6"/>
                  </a:cubicBezTo>
                  <a:moveTo>
                    <a:pt x="1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1" y="45"/>
                    <a:pt x="1" y="45"/>
                    <a:pt x="1" y="45"/>
                  </a:cubicBezTo>
                  <a:lnTo>
                    <a:pt x="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2" name="Freeform 106"/>
            <p:cNvSpPr>
              <a:spLocks/>
            </p:cNvSpPr>
            <p:nvPr/>
          </p:nvSpPr>
          <p:spPr bwMode="auto">
            <a:xfrm>
              <a:off x="3768" y="2490"/>
              <a:ext cx="34" cy="58"/>
            </a:xfrm>
            <a:custGeom>
              <a:avLst/>
              <a:gdLst>
                <a:gd name="T0" fmla="*/ 8 w 19"/>
                <a:gd name="T1" fmla="*/ 33 h 33"/>
                <a:gd name="T2" fmla="*/ 0 w 19"/>
                <a:gd name="T3" fmla="*/ 31 h 33"/>
                <a:gd name="T4" fmla="*/ 1 w 19"/>
                <a:gd name="T5" fmla="*/ 28 h 33"/>
                <a:gd name="T6" fmla="*/ 8 w 19"/>
                <a:gd name="T7" fmla="*/ 29 h 33"/>
                <a:gd name="T8" fmla="*/ 14 w 19"/>
                <a:gd name="T9" fmla="*/ 24 h 33"/>
                <a:gd name="T10" fmla="*/ 8 w 19"/>
                <a:gd name="T11" fmla="*/ 18 h 33"/>
                <a:gd name="T12" fmla="*/ 1 w 19"/>
                <a:gd name="T13" fmla="*/ 9 h 33"/>
                <a:gd name="T14" fmla="*/ 10 w 19"/>
                <a:gd name="T15" fmla="*/ 0 h 33"/>
                <a:gd name="T16" fmla="*/ 18 w 19"/>
                <a:gd name="T17" fmla="*/ 2 h 33"/>
                <a:gd name="T18" fmla="*/ 17 w 19"/>
                <a:gd name="T19" fmla="*/ 5 h 33"/>
                <a:gd name="T20" fmla="*/ 11 w 19"/>
                <a:gd name="T21" fmla="*/ 3 h 33"/>
                <a:gd name="T22" fmla="*/ 6 w 19"/>
                <a:gd name="T23" fmla="*/ 8 h 33"/>
                <a:gd name="T24" fmla="*/ 11 w 19"/>
                <a:gd name="T25" fmla="*/ 14 h 33"/>
                <a:gd name="T26" fmla="*/ 19 w 19"/>
                <a:gd name="T27" fmla="*/ 24 h 33"/>
                <a:gd name="T28" fmla="*/ 8 w 19"/>
                <a:gd name="T2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" h="33">
                  <a:moveTo>
                    <a:pt x="8" y="33"/>
                  </a:moveTo>
                  <a:cubicBezTo>
                    <a:pt x="5" y="33"/>
                    <a:pt x="2" y="32"/>
                    <a:pt x="0" y="31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3" y="29"/>
                    <a:pt x="5" y="29"/>
                    <a:pt x="8" y="29"/>
                  </a:cubicBezTo>
                  <a:cubicBezTo>
                    <a:pt x="11" y="29"/>
                    <a:pt x="14" y="27"/>
                    <a:pt x="14" y="24"/>
                  </a:cubicBezTo>
                  <a:cubicBezTo>
                    <a:pt x="14" y="21"/>
                    <a:pt x="12" y="19"/>
                    <a:pt x="8" y="18"/>
                  </a:cubicBezTo>
                  <a:cubicBezTo>
                    <a:pt x="2" y="15"/>
                    <a:pt x="1" y="12"/>
                    <a:pt x="1" y="9"/>
                  </a:cubicBezTo>
                  <a:cubicBezTo>
                    <a:pt x="1" y="4"/>
                    <a:pt x="5" y="0"/>
                    <a:pt x="10" y="0"/>
                  </a:cubicBezTo>
                  <a:cubicBezTo>
                    <a:pt x="14" y="0"/>
                    <a:pt x="16" y="1"/>
                    <a:pt x="18" y="2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6" y="4"/>
                    <a:pt x="14" y="3"/>
                    <a:pt x="11" y="3"/>
                  </a:cubicBezTo>
                  <a:cubicBezTo>
                    <a:pt x="8" y="3"/>
                    <a:pt x="6" y="6"/>
                    <a:pt x="6" y="8"/>
                  </a:cubicBezTo>
                  <a:cubicBezTo>
                    <a:pt x="6" y="12"/>
                    <a:pt x="8" y="13"/>
                    <a:pt x="11" y="14"/>
                  </a:cubicBezTo>
                  <a:cubicBezTo>
                    <a:pt x="18" y="17"/>
                    <a:pt x="19" y="20"/>
                    <a:pt x="19" y="24"/>
                  </a:cubicBezTo>
                  <a:cubicBezTo>
                    <a:pt x="19" y="29"/>
                    <a:pt x="15" y="33"/>
                    <a:pt x="8" y="3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3" name="Freeform 107"/>
            <p:cNvSpPr>
              <a:spLocks noEditPoints="1"/>
            </p:cNvSpPr>
            <p:nvPr/>
          </p:nvSpPr>
          <p:spPr bwMode="auto">
            <a:xfrm>
              <a:off x="3814" y="2469"/>
              <a:ext cx="11" cy="79"/>
            </a:xfrm>
            <a:custGeom>
              <a:avLst/>
              <a:gdLst>
                <a:gd name="T0" fmla="*/ 3 w 6"/>
                <a:gd name="T1" fmla="*/ 6 h 45"/>
                <a:gd name="T2" fmla="*/ 0 w 6"/>
                <a:gd name="T3" fmla="*/ 3 h 45"/>
                <a:gd name="T4" fmla="*/ 3 w 6"/>
                <a:gd name="T5" fmla="*/ 0 h 45"/>
                <a:gd name="T6" fmla="*/ 6 w 6"/>
                <a:gd name="T7" fmla="*/ 3 h 45"/>
                <a:gd name="T8" fmla="*/ 3 w 6"/>
                <a:gd name="T9" fmla="*/ 6 h 45"/>
                <a:gd name="T10" fmla="*/ 1 w 6"/>
                <a:gd name="T11" fmla="*/ 12 h 45"/>
                <a:gd name="T12" fmla="*/ 6 w 6"/>
                <a:gd name="T13" fmla="*/ 12 h 45"/>
                <a:gd name="T14" fmla="*/ 6 w 6"/>
                <a:gd name="T15" fmla="*/ 45 h 45"/>
                <a:gd name="T16" fmla="*/ 1 w 6"/>
                <a:gd name="T17" fmla="*/ 45 h 45"/>
                <a:gd name="T18" fmla="*/ 1 w 6"/>
                <a:gd name="T19" fmla="*/ 1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45">
                  <a:moveTo>
                    <a:pt x="3" y="6"/>
                  </a:moveTo>
                  <a:cubicBezTo>
                    <a:pt x="1" y="6"/>
                    <a:pt x="0" y="5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6" y="2"/>
                    <a:pt x="6" y="3"/>
                  </a:cubicBezTo>
                  <a:cubicBezTo>
                    <a:pt x="6" y="5"/>
                    <a:pt x="5" y="6"/>
                    <a:pt x="3" y="6"/>
                  </a:cubicBezTo>
                  <a:moveTo>
                    <a:pt x="1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1" y="45"/>
                    <a:pt x="1" y="45"/>
                    <a:pt x="1" y="45"/>
                  </a:cubicBezTo>
                  <a:lnTo>
                    <a:pt x="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4" name="Freeform 108"/>
            <p:cNvSpPr>
              <a:spLocks noEditPoints="1"/>
            </p:cNvSpPr>
            <p:nvPr/>
          </p:nvSpPr>
          <p:spPr bwMode="auto">
            <a:xfrm>
              <a:off x="3841" y="2465"/>
              <a:ext cx="42" cy="83"/>
            </a:xfrm>
            <a:custGeom>
              <a:avLst/>
              <a:gdLst>
                <a:gd name="T0" fmla="*/ 9 w 24"/>
                <a:gd name="T1" fmla="*/ 47 h 47"/>
                <a:gd name="T2" fmla="*/ 0 w 24"/>
                <a:gd name="T3" fmla="*/ 45 h 47"/>
                <a:gd name="T4" fmla="*/ 0 w 24"/>
                <a:gd name="T5" fmla="*/ 0 h 47"/>
                <a:gd name="T6" fmla="*/ 5 w 24"/>
                <a:gd name="T7" fmla="*/ 0 h 47"/>
                <a:gd name="T8" fmla="*/ 5 w 24"/>
                <a:gd name="T9" fmla="*/ 16 h 47"/>
                <a:gd name="T10" fmla="*/ 11 w 24"/>
                <a:gd name="T11" fmla="*/ 14 h 47"/>
                <a:gd name="T12" fmla="*/ 24 w 24"/>
                <a:gd name="T13" fmla="*/ 30 h 47"/>
                <a:gd name="T14" fmla="*/ 9 w 24"/>
                <a:gd name="T15" fmla="*/ 47 h 47"/>
                <a:gd name="T16" fmla="*/ 10 w 24"/>
                <a:gd name="T17" fmla="*/ 17 h 47"/>
                <a:gd name="T18" fmla="*/ 5 w 24"/>
                <a:gd name="T19" fmla="*/ 18 h 47"/>
                <a:gd name="T20" fmla="*/ 5 w 24"/>
                <a:gd name="T21" fmla="*/ 43 h 47"/>
                <a:gd name="T22" fmla="*/ 9 w 24"/>
                <a:gd name="T23" fmla="*/ 44 h 47"/>
                <a:gd name="T24" fmla="*/ 19 w 24"/>
                <a:gd name="T25" fmla="*/ 30 h 47"/>
                <a:gd name="T26" fmla="*/ 10 w 24"/>
                <a:gd name="T27" fmla="*/ 1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" h="47">
                  <a:moveTo>
                    <a:pt x="9" y="47"/>
                  </a:moveTo>
                  <a:cubicBezTo>
                    <a:pt x="5" y="47"/>
                    <a:pt x="2" y="46"/>
                    <a:pt x="0" y="4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6" y="15"/>
                    <a:pt x="8" y="14"/>
                    <a:pt x="11" y="14"/>
                  </a:cubicBezTo>
                  <a:cubicBezTo>
                    <a:pt x="19" y="14"/>
                    <a:pt x="24" y="20"/>
                    <a:pt x="24" y="30"/>
                  </a:cubicBezTo>
                  <a:cubicBezTo>
                    <a:pt x="24" y="40"/>
                    <a:pt x="19" y="47"/>
                    <a:pt x="9" y="47"/>
                  </a:cubicBezTo>
                  <a:moveTo>
                    <a:pt x="10" y="17"/>
                  </a:moveTo>
                  <a:cubicBezTo>
                    <a:pt x="8" y="17"/>
                    <a:pt x="6" y="18"/>
                    <a:pt x="5" y="18"/>
                  </a:cubicBezTo>
                  <a:cubicBezTo>
                    <a:pt x="5" y="43"/>
                    <a:pt x="5" y="43"/>
                    <a:pt x="5" y="43"/>
                  </a:cubicBezTo>
                  <a:cubicBezTo>
                    <a:pt x="6" y="44"/>
                    <a:pt x="8" y="44"/>
                    <a:pt x="9" y="44"/>
                  </a:cubicBezTo>
                  <a:cubicBezTo>
                    <a:pt x="16" y="44"/>
                    <a:pt x="19" y="38"/>
                    <a:pt x="19" y="30"/>
                  </a:cubicBezTo>
                  <a:cubicBezTo>
                    <a:pt x="19" y="23"/>
                    <a:pt x="16" y="17"/>
                    <a:pt x="10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5" name="Rectangle 109"/>
            <p:cNvSpPr>
              <a:spLocks noChangeArrowheads="1"/>
            </p:cNvSpPr>
            <p:nvPr/>
          </p:nvSpPr>
          <p:spPr bwMode="auto">
            <a:xfrm>
              <a:off x="3897" y="2465"/>
              <a:ext cx="9" cy="8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6" name="Freeform 110"/>
            <p:cNvSpPr>
              <a:spLocks/>
            </p:cNvSpPr>
            <p:nvPr/>
          </p:nvSpPr>
          <p:spPr bwMode="auto">
            <a:xfrm>
              <a:off x="3917" y="2490"/>
              <a:ext cx="46" cy="81"/>
            </a:xfrm>
            <a:custGeom>
              <a:avLst/>
              <a:gdLst>
                <a:gd name="T0" fmla="*/ 11 w 26"/>
                <a:gd name="T1" fmla="*/ 46 h 46"/>
                <a:gd name="T2" fmla="*/ 6 w 26"/>
                <a:gd name="T3" fmla="*/ 46 h 46"/>
                <a:gd name="T4" fmla="*/ 11 w 26"/>
                <a:gd name="T5" fmla="*/ 33 h 46"/>
                <a:gd name="T6" fmla="*/ 0 w 26"/>
                <a:gd name="T7" fmla="*/ 0 h 46"/>
                <a:gd name="T8" fmla="*/ 6 w 26"/>
                <a:gd name="T9" fmla="*/ 0 h 46"/>
                <a:gd name="T10" fmla="*/ 13 w 26"/>
                <a:gd name="T11" fmla="*/ 24 h 46"/>
                <a:gd name="T12" fmla="*/ 13 w 26"/>
                <a:gd name="T13" fmla="*/ 28 h 46"/>
                <a:gd name="T14" fmla="*/ 14 w 26"/>
                <a:gd name="T15" fmla="*/ 28 h 46"/>
                <a:gd name="T16" fmla="*/ 14 w 26"/>
                <a:gd name="T17" fmla="*/ 24 h 46"/>
                <a:gd name="T18" fmla="*/ 21 w 26"/>
                <a:gd name="T19" fmla="*/ 0 h 46"/>
                <a:gd name="T20" fmla="*/ 26 w 26"/>
                <a:gd name="T21" fmla="*/ 0 h 46"/>
                <a:gd name="T22" fmla="*/ 11 w 26"/>
                <a:gd name="T2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" h="46">
                  <a:moveTo>
                    <a:pt x="11" y="46"/>
                  </a:moveTo>
                  <a:cubicBezTo>
                    <a:pt x="6" y="46"/>
                    <a:pt x="6" y="46"/>
                    <a:pt x="6" y="46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6"/>
                    <a:pt x="13" y="28"/>
                    <a:pt x="13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28"/>
                    <a:pt x="14" y="26"/>
                    <a:pt x="14" y="24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1" y="46"/>
                    <a:pt x="11" y="46"/>
                    <a:pt x="11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7" name="Freeform 111"/>
            <p:cNvSpPr>
              <a:spLocks/>
            </p:cNvSpPr>
            <p:nvPr/>
          </p:nvSpPr>
          <p:spPr bwMode="auto">
            <a:xfrm>
              <a:off x="3998" y="2490"/>
              <a:ext cx="46" cy="81"/>
            </a:xfrm>
            <a:custGeom>
              <a:avLst/>
              <a:gdLst>
                <a:gd name="T0" fmla="*/ 11 w 26"/>
                <a:gd name="T1" fmla="*/ 46 h 46"/>
                <a:gd name="T2" fmla="*/ 6 w 26"/>
                <a:gd name="T3" fmla="*/ 46 h 46"/>
                <a:gd name="T4" fmla="*/ 11 w 26"/>
                <a:gd name="T5" fmla="*/ 33 h 46"/>
                <a:gd name="T6" fmla="*/ 0 w 26"/>
                <a:gd name="T7" fmla="*/ 0 h 46"/>
                <a:gd name="T8" fmla="*/ 6 w 26"/>
                <a:gd name="T9" fmla="*/ 0 h 46"/>
                <a:gd name="T10" fmla="*/ 12 w 26"/>
                <a:gd name="T11" fmla="*/ 24 h 46"/>
                <a:gd name="T12" fmla="*/ 13 w 26"/>
                <a:gd name="T13" fmla="*/ 28 h 46"/>
                <a:gd name="T14" fmla="*/ 13 w 26"/>
                <a:gd name="T15" fmla="*/ 28 h 46"/>
                <a:gd name="T16" fmla="*/ 14 w 26"/>
                <a:gd name="T17" fmla="*/ 24 h 46"/>
                <a:gd name="T18" fmla="*/ 21 w 26"/>
                <a:gd name="T19" fmla="*/ 0 h 46"/>
                <a:gd name="T20" fmla="*/ 26 w 26"/>
                <a:gd name="T21" fmla="*/ 0 h 46"/>
                <a:gd name="T22" fmla="*/ 11 w 26"/>
                <a:gd name="T2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" h="46">
                  <a:moveTo>
                    <a:pt x="11" y="46"/>
                  </a:moveTo>
                  <a:cubicBezTo>
                    <a:pt x="6" y="46"/>
                    <a:pt x="6" y="46"/>
                    <a:pt x="6" y="46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3" y="26"/>
                    <a:pt x="13" y="28"/>
                    <a:pt x="13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8"/>
                    <a:pt x="14" y="26"/>
                    <a:pt x="14" y="24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1" y="46"/>
                    <a:pt x="11" y="46"/>
                    <a:pt x="11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8" name="Freeform 112"/>
            <p:cNvSpPr>
              <a:spLocks noEditPoints="1"/>
            </p:cNvSpPr>
            <p:nvPr/>
          </p:nvSpPr>
          <p:spPr bwMode="auto">
            <a:xfrm>
              <a:off x="4051" y="2490"/>
              <a:ext cx="44" cy="58"/>
            </a:xfrm>
            <a:custGeom>
              <a:avLst/>
              <a:gdLst>
                <a:gd name="T0" fmla="*/ 13 w 25"/>
                <a:gd name="T1" fmla="*/ 33 h 33"/>
                <a:gd name="T2" fmla="*/ 0 w 25"/>
                <a:gd name="T3" fmla="*/ 17 h 33"/>
                <a:gd name="T4" fmla="*/ 13 w 25"/>
                <a:gd name="T5" fmla="*/ 0 h 33"/>
                <a:gd name="T6" fmla="*/ 25 w 25"/>
                <a:gd name="T7" fmla="*/ 17 h 33"/>
                <a:gd name="T8" fmla="*/ 13 w 25"/>
                <a:gd name="T9" fmla="*/ 33 h 33"/>
                <a:gd name="T10" fmla="*/ 13 w 25"/>
                <a:gd name="T11" fmla="*/ 3 h 33"/>
                <a:gd name="T12" fmla="*/ 5 w 25"/>
                <a:gd name="T13" fmla="*/ 17 h 33"/>
                <a:gd name="T14" fmla="*/ 13 w 25"/>
                <a:gd name="T15" fmla="*/ 30 h 33"/>
                <a:gd name="T16" fmla="*/ 20 w 25"/>
                <a:gd name="T17" fmla="*/ 17 h 33"/>
                <a:gd name="T18" fmla="*/ 13 w 25"/>
                <a:gd name="T1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33">
                  <a:moveTo>
                    <a:pt x="13" y="33"/>
                  </a:moveTo>
                  <a:cubicBezTo>
                    <a:pt x="4" y="33"/>
                    <a:pt x="0" y="26"/>
                    <a:pt x="0" y="17"/>
                  </a:cubicBezTo>
                  <a:cubicBezTo>
                    <a:pt x="0" y="7"/>
                    <a:pt x="4" y="0"/>
                    <a:pt x="13" y="0"/>
                  </a:cubicBezTo>
                  <a:cubicBezTo>
                    <a:pt x="22" y="0"/>
                    <a:pt x="25" y="7"/>
                    <a:pt x="25" y="17"/>
                  </a:cubicBezTo>
                  <a:cubicBezTo>
                    <a:pt x="25" y="26"/>
                    <a:pt x="21" y="33"/>
                    <a:pt x="13" y="33"/>
                  </a:cubicBezTo>
                  <a:moveTo>
                    <a:pt x="13" y="3"/>
                  </a:moveTo>
                  <a:cubicBezTo>
                    <a:pt x="7" y="3"/>
                    <a:pt x="5" y="10"/>
                    <a:pt x="5" y="17"/>
                  </a:cubicBezTo>
                  <a:cubicBezTo>
                    <a:pt x="5" y="23"/>
                    <a:pt x="7" y="30"/>
                    <a:pt x="13" y="30"/>
                  </a:cubicBezTo>
                  <a:cubicBezTo>
                    <a:pt x="19" y="30"/>
                    <a:pt x="20" y="23"/>
                    <a:pt x="20" y="17"/>
                  </a:cubicBezTo>
                  <a:cubicBezTo>
                    <a:pt x="20" y="10"/>
                    <a:pt x="19" y="3"/>
                    <a:pt x="13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9" name="Freeform 113"/>
            <p:cNvSpPr>
              <a:spLocks/>
            </p:cNvSpPr>
            <p:nvPr/>
          </p:nvSpPr>
          <p:spPr bwMode="auto">
            <a:xfrm>
              <a:off x="4110" y="2490"/>
              <a:ext cx="39" cy="58"/>
            </a:xfrm>
            <a:custGeom>
              <a:avLst/>
              <a:gdLst>
                <a:gd name="T0" fmla="*/ 11 w 22"/>
                <a:gd name="T1" fmla="*/ 33 h 33"/>
                <a:gd name="T2" fmla="*/ 0 w 22"/>
                <a:gd name="T3" fmla="*/ 23 h 33"/>
                <a:gd name="T4" fmla="*/ 0 w 22"/>
                <a:gd name="T5" fmla="*/ 0 h 33"/>
                <a:gd name="T6" fmla="*/ 5 w 22"/>
                <a:gd name="T7" fmla="*/ 0 h 33"/>
                <a:gd name="T8" fmla="*/ 5 w 22"/>
                <a:gd name="T9" fmla="*/ 23 h 33"/>
                <a:gd name="T10" fmla="*/ 11 w 22"/>
                <a:gd name="T11" fmla="*/ 30 h 33"/>
                <a:gd name="T12" fmla="*/ 17 w 22"/>
                <a:gd name="T13" fmla="*/ 28 h 33"/>
                <a:gd name="T14" fmla="*/ 17 w 22"/>
                <a:gd name="T15" fmla="*/ 0 h 33"/>
                <a:gd name="T16" fmla="*/ 22 w 22"/>
                <a:gd name="T17" fmla="*/ 0 h 33"/>
                <a:gd name="T18" fmla="*/ 22 w 22"/>
                <a:gd name="T19" fmla="*/ 31 h 33"/>
                <a:gd name="T20" fmla="*/ 11 w 22"/>
                <a:gd name="T21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33">
                  <a:moveTo>
                    <a:pt x="11" y="33"/>
                  </a:moveTo>
                  <a:cubicBezTo>
                    <a:pt x="3" y="33"/>
                    <a:pt x="0" y="29"/>
                    <a:pt x="0" y="2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7"/>
                    <a:pt x="7" y="30"/>
                    <a:pt x="11" y="30"/>
                  </a:cubicBezTo>
                  <a:cubicBezTo>
                    <a:pt x="14" y="30"/>
                    <a:pt x="16" y="29"/>
                    <a:pt x="17" y="28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0" y="32"/>
                    <a:pt x="16" y="33"/>
                    <a:pt x="11" y="3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20" name="Freeform 114"/>
            <p:cNvSpPr>
              <a:spLocks/>
            </p:cNvSpPr>
            <p:nvPr/>
          </p:nvSpPr>
          <p:spPr bwMode="auto">
            <a:xfrm>
              <a:off x="4164" y="2490"/>
              <a:ext cx="25" cy="58"/>
            </a:xfrm>
            <a:custGeom>
              <a:avLst/>
              <a:gdLst>
                <a:gd name="T0" fmla="*/ 13 w 14"/>
                <a:gd name="T1" fmla="*/ 4 h 33"/>
                <a:gd name="T2" fmla="*/ 5 w 14"/>
                <a:gd name="T3" fmla="*/ 5 h 33"/>
                <a:gd name="T4" fmla="*/ 5 w 14"/>
                <a:gd name="T5" fmla="*/ 33 h 33"/>
                <a:gd name="T6" fmla="*/ 0 w 14"/>
                <a:gd name="T7" fmla="*/ 33 h 33"/>
                <a:gd name="T8" fmla="*/ 0 w 14"/>
                <a:gd name="T9" fmla="*/ 2 h 33"/>
                <a:gd name="T10" fmla="*/ 14 w 14"/>
                <a:gd name="T11" fmla="*/ 0 h 33"/>
                <a:gd name="T12" fmla="*/ 13 w 14"/>
                <a:gd name="T13" fmla="*/ 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3">
                  <a:moveTo>
                    <a:pt x="13" y="4"/>
                  </a:moveTo>
                  <a:cubicBezTo>
                    <a:pt x="10" y="3"/>
                    <a:pt x="7" y="3"/>
                    <a:pt x="5" y="5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1"/>
                    <a:pt x="6" y="0"/>
                    <a:pt x="14" y="0"/>
                  </a:cubicBezTo>
                  <a:cubicBezTo>
                    <a:pt x="13" y="4"/>
                    <a:pt x="13" y="4"/>
                    <a:pt x="13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21" name="Freeform 115"/>
            <p:cNvSpPr>
              <a:spLocks/>
            </p:cNvSpPr>
            <p:nvPr/>
          </p:nvSpPr>
          <p:spPr bwMode="auto">
            <a:xfrm>
              <a:off x="4194" y="2490"/>
              <a:ext cx="34" cy="58"/>
            </a:xfrm>
            <a:custGeom>
              <a:avLst/>
              <a:gdLst>
                <a:gd name="T0" fmla="*/ 9 w 19"/>
                <a:gd name="T1" fmla="*/ 33 h 33"/>
                <a:gd name="T2" fmla="*/ 0 w 19"/>
                <a:gd name="T3" fmla="*/ 31 h 33"/>
                <a:gd name="T4" fmla="*/ 2 w 19"/>
                <a:gd name="T5" fmla="*/ 28 h 33"/>
                <a:gd name="T6" fmla="*/ 8 w 19"/>
                <a:gd name="T7" fmla="*/ 29 h 33"/>
                <a:gd name="T8" fmla="*/ 14 w 19"/>
                <a:gd name="T9" fmla="*/ 24 h 33"/>
                <a:gd name="T10" fmla="*/ 9 w 19"/>
                <a:gd name="T11" fmla="*/ 18 h 33"/>
                <a:gd name="T12" fmla="*/ 1 w 19"/>
                <a:gd name="T13" fmla="*/ 9 h 33"/>
                <a:gd name="T14" fmla="*/ 11 w 19"/>
                <a:gd name="T15" fmla="*/ 0 h 33"/>
                <a:gd name="T16" fmla="*/ 18 w 19"/>
                <a:gd name="T17" fmla="*/ 2 h 33"/>
                <a:gd name="T18" fmla="*/ 17 w 19"/>
                <a:gd name="T19" fmla="*/ 5 h 33"/>
                <a:gd name="T20" fmla="*/ 12 w 19"/>
                <a:gd name="T21" fmla="*/ 3 h 33"/>
                <a:gd name="T22" fmla="*/ 6 w 19"/>
                <a:gd name="T23" fmla="*/ 8 h 33"/>
                <a:gd name="T24" fmla="*/ 12 w 19"/>
                <a:gd name="T25" fmla="*/ 14 h 33"/>
                <a:gd name="T26" fmla="*/ 19 w 19"/>
                <a:gd name="T27" fmla="*/ 24 h 33"/>
                <a:gd name="T28" fmla="*/ 9 w 19"/>
                <a:gd name="T2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" h="33">
                  <a:moveTo>
                    <a:pt x="9" y="33"/>
                  </a:moveTo>
                  <a:cubicBezTo>
                    <a:pt x="5" y="33"/>
                    <a:pt x="2" y="32"/>
                    <a:pt x="0" y="31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3" y="29"/>
                    <a:pt x="5" y="29"/>
                    <a:pt x="8" y="29"/>
                  </a:cubicBezTo>
                  <a:cubicBezTo>
                    <a:pt x="12" y="29"/>
                    <a:pt x="14" y="27"/>
                    <a:pt x="14" y="24"/>
                  </a:cubicBezTo>
                  <a:cubicBezTo>
                    <a:pt x="14" y="21"/>
                    <a:pt x="12" y="19"/>
                    <a:pt x="9" y="18"/>
                  </a:cubicBezTo>
                  <a:cubicBezTo>
                    <a:pt x="2" y="15"/>
                    <a:pt x="1" y="12"/>
                    <a:pt x="1" y="9"/>
                  </a:cubicBezTo>
                  <a:cubicBezTo>
                    <a:pt x="1" y="4"/>
                    <a:pt x="5" y="0"/>
                    <a:pt x="11" y="0"/>
                  </a:cubicBezTo>
                  <a:cubicBezTo>
                    <a:pt x="14" y="0"/>
                    <a:pt x="17" y="1"/>
                    <a:pt x="18" y="2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6" y="4"/>
                    <a:pt x="14" y="3"/>
                    <a:pt x="12" y="3"/>
                  </a:cubicBezTo>
                  <a:cubicBezTo>
                    <a:pt x="8" y="3"/>
                    <a:pt x="6" y="6"/>
                    <a:pt x="6" y="8"/>
                  </a:cubicBezTo>
                  <a:cubicBezTo>
                    <a:pt x="6" y="12"/>
                    <a:pt x="8" y="13"/>
                    <a:pt x="12" y="14"/>
                  </a:cubicBezTo>
                  <a:cubicBezTo>
                    <a:pt x="18" y="17"/>
                    <a:pt x="19" y="20"/>
                    <a:pt x="19" y="24"/>
                  </a:cubicBezTo>
                  <a:cubicBezTo>
                    <a:pt x="19" y="29"/>
                    <a:pt x="15" y="33"/>
                    <a:pt x="9" y="3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22" name="Freeform 116"/>
            <p:cNvSpPr>
              <a:spLocks noEditPoints="1"/>
            </p:cNvSpPr>
            <p:nvPr/>
          </p:nvSpPr>
          <p:spPr bwMode="auto">
            <a:xfrm>
              <a:off x="3471" y="1791"/>
              <a:ext cx="122" cy="149"/>
            </a:xfrm>
            <a:custGeom>
              <a:avLst/>
              <a:gdLst>
                <a:gd name="T0" fmla="*/ 61 w 69"/>
                <a:gd name="T1" fmla="*/ 41 h 84"/>
                <a:gd name="T2" fmla="*/ 69 w 69"/>
                <a:gd name="T3" fmla="*/ 59 h 84"/>
                <a:gd name="T4" fmla="*/ 43 w 69"/>
                <a:gd name="T5" fmla="*/ 84 h 84"/>
                <a:gd name="T6" fmla="*/ 0 w 69"/>
                <a:gd name="T7" fmla="*/ 84 h 84"/>
                <a:gd name="T8" fmla="*/ 0 w 69"/>
                <a:gd name="T9" fmla="*/ 0 h 84"/>
                <a:gd name="T10" fmla="*/ 43 w 69"/>
                <a:gd name="T11" fmla="*/ 0 h 84"/>
                <a:gd name="T12" fmla="*/ 68 w 69"/>
                <a:gd name="T13" fmla="*/ 24 h 84"/>
                <a:gd name="T14" fmla="*/ 61 w 69"/>
                <a:gd name="T15" fmla="*/ 41 h 84"/>
                <a:gd name="T16" fmla="*/ 43 w 69"/>
                <a:gd name="T17" fmla="*/ 34 h 84"/>
                <a:gd name="T18" fmla="*/ 43 w 69"/>
                <a:gd name="T19" fmla="*/ 34 h 84"/>
                <a:gd name="T20" fmla="*/ 53 w 69"/>
                <a:gd name="T21" fmla="*/ 24 h 84"/>
                <a:gd name="T22" fmla="*/ 43 w 69"/>
                <a:gd name="T23" fmla="*/ 15 h 84"/>
                <a:gd name="T24" fmla="*/ 15 w 69"/>
                <a:gd name="T25" fmla="*/ 15 h 84"/>
                <a:gd name="T26" fmla="*/ 15 w 69"/>
                <a:gd name="T27" fmla="*/ 69 h 84"/>
                <a:gd name="T28" fmla="*/ 43 w 69"/>
                <a:gd name="T29" fmla="*/ 69 h 84"/>
                <a:gd name="T30" fmla="*/ 54 w 69"/>
                <a:gd name="T31" fmla="*/ 59 h 84"/>
                <a:gd name="T32" fmla="*/ 43 w 69"/>
                <a:gd name="T33" fmla="*/ 49 h 84"/>
                <a:gd name="T34" fmla="*/ 20 w 69"/>
                <a:gd name="T35" fmla="*/ 49 h 84"/>
                <a:gd name="T36" fmla="*/ 20 w 69"/>
                <a:gd name="T37" fmla="*/ 34 h 84"/>
                <a:gd name="T38" fmla="*/ 43 w 69"/>
                <a:gd name="T39" fmla="*/ 3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9" h="84">
                  <a:moveTo>
                    <a:pt x="61" y="41"/>
                  </a:moveTo>
                  <a:cubicBezTo>
                    <a:pt x="66" y="46"/>
                    <a:pt x="69" y="52"/>
                    <a:pt x="69" y="59"/>
                  </a:cubicBezTo>
                  <a:cubicBezTo>
                    <a:pt x="69" y="73"/>
                    <a:pt x="57" y="84"/>
                    <a:pt x="43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57" y="0"/>
                    <a:pt x="68" y="11"/>
                    <a:pt x="68" y="24"/>
                  </a:cubicBezTo>
                  <a:cubicBezTo>
                    <a:pt x="68" y="31"/>
                    <a:pt x="65" y="37"/>
                    <a:pt x="61" y="41"/>
                  </a:cubicBezTo>
                  <a:moveTo>
                    <a:pt x="43" y="34"/>
                  </a:moveTo>
                  <a:cubicBezTo>
                    <a:pt x="43" y="34"/>
                    <a:pt x="43" y="34"/>
                    <a:pt x="43" y="34"/>
                  </a:cubicBezTo>
                  <a:cubicBezTo>
                    <a:pt x="49" y="34"/>
                    <a:pt x="53" y="30"/>
                    <a:pt x="53" y="24"/>
                  </a:cubicBezTo>
                  <a:cubicBezTo>
                    <a:pt x="53" y="19"/>
                    <a:pt x="49" y="15"/>
                    <a:pt x="43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9" y="69"/>
                    <a:pt x="54" y="65"/>
                    <a:pt x="54" y="59"/>
                  </a:cubicBezTo>
                  <a:cubicBezTo>
                    <a:pt x="54" y="53"/>
                    <a:pt x="49" y="49"/>
                    <a:pt x="43" y="49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0" y="34"/>
                    <a:pt x="20" y="34"/>
                    <a:pt x="20" y="34"/>
                  </a:cubicBezTo>
                  <a:lnTo>
                    <a:pt x="43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23" name="Freeform 117"/>
            <p:cNvSpPr>
              <a:spLocks/>
            </p:cNvSpPr>
            <p:nvPr/>
          </p:nvSpPr>
          <p:spPr bwMode="auto">
            <a:xfrm>
              <a:off x="3768" y="1791"/>
              <a:ext cx="122" cy="149"/>
            </a:xfrm>
            <a:custGeom>
              <a:avLst/>
              <a:gdLst>
                <a:gd name="T0" fmla="*/ 44 w 69"/>
                <a:gd name="T1" fmla="*/ 0 h 84"/>
                <a:gd name="T2" fmla="*/ 44 w 69"/>
                <a:gd name="T3" fmla="*/ 0 h 84"/>
                <a:gd name="T4" fmla="*/ 68 w 69"/>
                <a:gd name="T5" fmla="*/ 24 h 84"/>
                <a:gd name="T6" fmla="*/ 62 w 69"/>
                <a:gd name="T7" fmla="*/ 41 h 84"/>
                <a:gd name="T8" fmla="*/ 69 w 69"/>
                <a:gd name="T9" fmla="*/ 59 h 84"/>
                <a:gd name="T10" fmla="*/ 69 w 69"/>
                <a:gd name="T11" fmla="*/ 84 h 84"/>
                <a:gd name="T12" fmla="*/ 54 w 69"/>
                <a:gd name="T13" fmla="*/ 84 h 84"/>
                <a:gd name="T14" fmla="*/ 54 w 69"/>
                <a:gd name="T15" fmla="*/ 59 h 84"/>
                <a:gd name="T16" fmla="*/ 44 w 69"/>
                <a:gd name="T17" fmla="*/ 49 h 84"/>
                <a:gd name="T18" fmla="*/ 21 w 69"/>
                <a:gd name="T19" fmla="*/ 49 h 84"/>
                <a:gd name="T20" fmla="*/ 21 w 69"/>
                <a:gd name="T21" fmla="*/ 34 h 84"/>
                <a:gd name="T22" fmla="*/ 44 w 69"/>
                <a:gd name="T23" fmla="*/ 34 h 84"/>
                <a:gd name="T24" fmla="*/ 53 w 69"/>
                <a:gd name="T25" fmla="*/ 24 h 84"/>
                <a:gd name="T26" fmla="*/ 44 w 69"/>
                <a:gd name="T27" fmla="*/ 15 h 84"/>
                <a:gd name="T28" fmla="*/ 15 w 69"/>
                <a:gd name="T29" fmla="*/ 15 h 84"/>
                <a:gd name="T30" fmla="*/ 15 w 69"/>
                <a:gd name="T31" fmla="*/ 84 h 84"/>
                <a:gd name="T32" fmla="*/ 0 w 69"/>
                <a:gd name="T33" fmla="*/ 84 h 84"/>
                <a:gd name="T34" fmla="*/ 0 w 69"/>
                <a:gd name="T35" fmla="*/ 0 h 84"/>
                <a:gd name="T36" fmla="*/ 44 w 69"/>
                <a:gd name="T37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9" h="84">
                  <a:moveTo>
                    <a:pt x="44" y="0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58" y="0"/>
                    <a:pt x="68" y="11"/>
                    <a:pt x="68" y="24"/>
                  </a:cubicBezTo>
                  <a:cubicBezTo>
                    <a:pt x="68" y="31"/>
                    <a:pt x="66" y="37"/>
                    <a:pt x="62" y="41"/>
                  </a:cubicBezTo>
                  <a:cubicBezTo>
                    <a:pt x="66" y="46"/>
                    <a:pt x="69" y="52"/>
                    <a:pt x="69" y="59"/>
                  </a:cubicBezTo>
                  <a:cubicBezTo>
                    <a:pt x="69" y="84"/>
                    <a:pt x="69" y="84"/>
                    <a:pt x="69" y="84"/>
                  </a:cubicBezTo>
                  <a:cubicBezTo>
                    <a:pt x="54" y="84"/>
                    <a:pt x="54" y="84"/>
                    <a:pt x="54" y="84"/>
                  </a:cubicBezTo>
                  <a:cubicBezTo>
                    <a:pt x="54" y="59"/>
                    <a:pt x="54" y="59"/>
                    <a:pt x="54" y="59"/>
                  </a:cubicBezTo>
                  <a:cubicBezTo>
                    <a:pt x="54" y="53"/>
                    <a:pt x="50" y="49"/>
                    <a:pt x="44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44" y="34"/>
                    <a:pt x="44" y="34"/>
                    <a:pt x="44" y="34"/>
                  </a:cubicBezTo>
                  <a:cubicBezTo>
                    <a:pt x="49" y="34"/>
                    <a:pt x="53" y="30"/>
                    <a:pt x="53" y="24"/>
                  </a:cubicBezTo>
                  <a:cubicBezTo>
                    <a:pt x="53" y="19"/>
                    <a:pt x="49" y="15"/>
                    <a:pt x="44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84"/>
                    <a:pt x="15" y="84"/>
                    <a:pt x="15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24" name="Freeform 118"/>
            <p:cNvSpPr>
              <a:spLocks/>
            </p:cNvSpPr>
            <p:nvPr/>
          </p:nvSpPr>
          <p:spPr bwMode="auto">
            <a:xfrm>
              <a:off x="3906" y="1791"/>
              <a:ext cx="119" cy="149"/>
            </a:xfrm>
            <a:custGeom>
              <a:avLst/>
              <a:gdLst>
                <a:gd name="T0" fmla="*/ 67 w 67"/>
                <a:gd name="T1" fmla="*/ 0 h 84"/>
                <a:gd name="T2" fmla="*/ 67 w 67"/>
                <a:gd name="T3" fmla="*/ 15 h 84"/>
                <a:gd name="T4" fmla="*/ 42 w 67"/>
                <a:gd name="T5" fmla="*/ 15 h 84"/>
                <a:gd name="T6" fmla="*/ 15 w 67"/>
                <a:gd name="T7" fmla="*/ 42 h 84"/>
                <a:gd name="T8" fmla="*/ 42 w 67"/>
                <a:gd name="T9" fmla="*/ 69 h 84"/>
                <a:gd name="T10" fmla="*/ 67 w 67"/>
                <a:gd name="T11" fmla="*/ 69 h 84"/>
                <a:gd name="T12" fmla="*/ 67 w 67"/>
                <a:gd name="T13" fmla="*/ 84 h 84"/>
                <a:gd name="T14" fmla="*/ 42 w 67"/>
                <a:gd name="T15" fmla="*/ 84 h 84"/>
                <a:gd name="T16" fmla="*/ 0 w 67"/>
                <a:gd name="T17" fmla="*/ 42 h 84"/>
                <a:gd name="T18" fmla="*/ 42 w 67"/>
                <a:gd name="T19" fmla="*/ 0 h 84"/>
                <a:gd name="T20" fmla="*/ 67 w 67"/>
                <a:gd name="T21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84">
                  <a:moveTo>
                    <a:pt x="67" y="0"/>
                  </a:moveTo>
                  <a:cubicBezTo>
                    <a:pt x="67" y="15"/>
                    <a:pt x="67" y="15"/>
                    <a:pt x="67" y="15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27" y="15"/>
                    <a:pt x="15" y="27"/>
                    <a:pt x="15" y="42"/>
                  </a:cubicBezTo>
                  <a:cubicBezTo>
                    <a:pt x="15" y="57"/>
                    <a:pt x="27" y="69"/>
                    <a:pt x="42" y="69"/>
                  </a:cubicBezTo>
                  <a:cubicBezTo>
                    <a:pt x="67" y="69"/>
                    <a:pt x="67" y="69"/>
                    <a:pt x="67" y="69"/>
                  </a:cubicBezTo>
                  <a:cubicBezTo>
                    <a:pt x="67" y="84"/>
                    <a:pt x="67" y="84"/>
                    <a:pt x="67" y="84"/>
                  </a:cubicBezTo>
                  <a:cubicBezTo>
                    <a:pt x="42" y="84"/>
                    <a:pt x="42" y="84"/>
                    <a:pt x="42" y="84"/>
                  </a:cubicBezTo>
                  <a:cubicBezTo>
                    <a:pt x="19" y="84"/>
                    <a:pt x="0" y="65"/>
                    <a:pt x="0" y="42"/>
                  </a:cubicBezTo>
                  <a:cubicBezTo>
                    <a:pt x="0" y="19"/>
                    <a:pt x="19" y="0"/>
                    <a:pt x="42" y="0"/>
                  </a:cubicBezTo>
                  <a:cubicBezTo>
                    <a:pt x="67" y="0"/>
                    <a:pt x="67" y="0"/>
                    <a:pt x="6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25" name="Freeform 119"/>
            <p:cNvSpPr>
              <a:spLocks noEditPoints="1"/>
            </p:cNvSpPr>
            <p:nvPr/>
          </p:nvSpPr>
          <p:spPr bwMode="auto">
            <a:xfrm>
              <a:off x="3996" y="1788"/>
              <a:ext cx="230" cy="155"/>
            </a:xfrm>
            <a:custGeom>
              <a:avLst/>
              <a:gdLst>
                <a:gd name="T0" fmla="*/ 24 w 130"/>
                <a:gd name="T1" fmla="*/ 28 h 88"/>
                <a:gd name="T2" fmla="*/ 65 w 130"/>
                <a:gd name="T3" fmla="*/ 0 h 88"/>
                <a:gd name="T4" fmla="*/ 106 w 130"/>
                <a:gd name="T5" fmla="*/ 28 h 88"/>
                <a:gd name="T6" fmla="*/ 117 w 130"/>
                <a:gd name="T7" fmla="*/ 36 h 88"/>
                <a:gd name="T8" fmla="*/ 130 w 130"/>
                <a:gd name="T9" fmla="*/ 36 h 88"/>
                <a:gd name="T10" fmla="*/ 130 w 130"/>
                <a:gd name="T11" fmla="*/ 53 h 88"/>
                <a:gd name="T12" fmla="*/ 117 w 130"/>
                <a:gd name="T13" fmla="*/ 53 h 88"/>
                <a:gd name="T14" fmla="*/ 106 w 130"/>
                <a:gd name="T15" fmla="*/ 60 h 88"/>
                <a:gd name="T16" fmla="*/ 65 w 130"/>
                <a:gd name="T17" fmla="*/ 88 h 88"/>
                <a:gd name="T18" fmla="*/ 24 w 130"/>
                <a:gd name="T19" fmla="*/ 60 h 88"/>
                <a:gd name="T20" fmla="*/ 13 w 130"/>
                <a:gd name="T21" fmla="*/ 53 h 88"/>
                <a:gd name="T22" fmla="*/ 0 w 130"/>
                <a:gd name="T23" fmla="*/ 53 h 88"/>
                <a:gd name="T24" fmla="*/ 0 w 130"/>
                <a:gd name="T25" fmla="*/ 36 h 88"/>
                <a:gd name="T26" fmla="*/ 13 w 130"/>
                <a:gd name="T27" fmla="*/ 36 h 88"/>
                <a:gd name="T28" fmla="*/ 24 w 130"/>
                <a:gd name="T29" fmla="*/ 28 h 88"/>
                <a:gd name="T30" fmla="*/ 48 w 130"/>
                <a:gd name="T31" fmla="*/ 44 h 88"/>
                <a:gd name="T32" fmla="*/ 65 w 130"/>
                <a:gd name="T33" fmla="*/ 27 h 88"/>
                <a:gd name="T34" fmla="*/ 82 w 130"/>
                <a:gd name="T35" fmla="*/ 44 h 88"/>
                <a:gd name="T36" fmla="*/ 65 w 130"/>
                <a:gd name="T37" fmla="*/ 61 h 88"/>
                <a:gd name="T38" fmla="*/ 48 w 130"/>
                <a:gd name="T39" fmla="*/ 44 h 88"/>
                <a:gd name="T40" fmla="*/ 37 w 130"/>
                <a:gd name="T41" fmla="*/ 44 h 88"/>
                <a:gd name="T42" fmla="*/ 37 w 130"/>
                <a:gd name="T43" fmla="*/ 44 h 88"/>
                <a:gd name="T44" fmla="*/ 65 w 130"/>
                <a:gd name="T45" fmla="*/ 73 h 88"/>
                <a:gd name="T46" fmla="*/ 94 w 130"/>
                <a:gd name="T47" fmla="*/ 44 h 88"/>
                <a:gd name="T48" fmla="*/ 65 w 130"/>
                <a:gd name="T49" fmla="*/ 16 h 88"/>
                <a:gd name="T50" fmla="*/ 37 w 130"/>
                <a:gd name="T51" fmla="*/ 4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88">
                  <a:moveTo>
                    <a:pt x="24" y="28"/>
                  </a:moveTo>
                  <a:cubicBezTo>
                    <a:pt x="31" y="12"/>
                    <a:pt x="47" y="0"/>
                    <a:pt x="65" y="0"/>
                  </a:cubicBezTo>
                  <a:cubicBezTo>
                    <a:pt x="84" y="0"/>
                    <a:pt x="100" y="12"/>
                    <a:pt x="106" y="28"/>
                  </a:cubicBezTo>
                  <a:cubicBezTo>
                    <a:pt x="108" y="33"/>
                    <a:pt x="112" y="36"/>
                    <a:pt x="117" y="36"/>
                  </a:cubicBezTo>
                  <a:cubicBezTo>
                    <a:pt x="130" y="36"/>
                    <a:pt x="130" y="36"/>
                    <a:pt x="130" y="36"/>
                  </a:cubicBezTo>
                  <a:cubicBezTo>
                    <a:pt x="130" y="53"/>
                    <a:pt x="130" y="53"/>
                    <a:pt x="130" y="53"/>
                  </a:cubicBezTo>
                  <a:cubicBezTo>
                    <a:pt x="117" y="53"/>
                    <a:pt x="117" y="53"/>
                    <a:pt x="117" y="53"/>
                  </a:cubicBezTo>
                  <a:cubicBezTo>
                    <a:pt x="112" y="53"/>
                    <a:pt x="108" y="56"/>
                    <a:pt x="106" y="60"/>
                  </a:cubicBezTo>
                  <a:cubicBezTo>
                    <a:pt x="100" y="76"/>
                    <a:pt x="84" y="88"/>
                    <a:pt x="65" y="88"/>
                  </a:cubicBezTo>
                  <a:cubicBezTo>
                    <a:pt x="47" y="88"/>
                    <a:pt x="31" y="76"/>
                    <a:pt x="24" y="60"/>
                  </a:cubicBezTo>
                  <a:cubicBezTo>
                    <a:pt x="23" y="56"/>
                    <a:pt x="18" y="53"/>
                    <a:pt x="13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8" y="36"/>
                    <a:pt x="23" y="33"/>
                    <a:pt x="24" y="28"/>
                  </a:cubicBezTo>
                  <a:moveTo>
                    <a:pt x="48" y="44"/>
                  </a:moveTo>
                  <a:cubicBezTo>
                    <a:pt x="48" y="35"/>
                    <a:pt x="56" y="27"/>
                    <a:pt x="65" y="27"/>
                  </a:cubicBezTo>
                  <a:cubicBezTo>
                    <a:pt x="74" y="27"/>
                    <a:pt x="82" y="35"/>
                    <a:pt x="82" y="44"/>
                  </a:cubicBezTo>
                  <a:cubicBezTo>
                    <a:pt x="82" y="53"/>
                    <a:pt x="74" y="61"/>
                    <a:pt x="65" y="61"/>
                  </a:cubicBezTo>
                  <a:cubicBezTo>
                    <a:pt x="56" y="61"/>
                    <a:pt x="48" y="53"/>
                    <a:pt x="48" y="44"/>
                  </a:cubicBezTo>
                  <a:moveTo>
                    <a:pt x="37" y="44"/>
                  </a:moveTo>
                  <a:cubicBezTo>
                    <a:pt x="37" y="44"/>
                    <a:pt x="37" y="44"/>
                    <a:pt x="37" y="44"/>
                  </a:cubicBezTo>
                  <a:cubicBezTo>
                    <a:pt x="37" y="60"/>
                    <a:pt x="49" y="73"/>
                    <a:pt x="65" y="73"/>
                  </a:cubicBezTo>
                  <a:cubicBezTo>
                    <a:pt x="81" y="73"/>
                    <a:pt x="94" y="60"/>
                    <a:pt x="94" y="44"/>
                  </a:cubicBezTo>
                  <a:cubicBezTo>
                    <a:pt x="94" y="28"/>
                    <a:pt x="81" y="16"/>
                    <a:pt x="65" y="16"/>
                  </a:cubicBezTo>
                  <a:cubicBezTo>
                    <a:pt x="49" y="16"/>
                    <a:pt x="37" y="28"/>
                    <a:pt x="37" y="4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26" name="Freeform 120"/>
            <p:cNvSpPr>
              <a:spLocks/>
            </p:cNvSpPr>
            <p:nvPr/>
          </p:nvSpPr>
          <p:spPr bwMode="auto">
            <a:xfrm>
              <a:off x="3618" y="1788"/>
              <a:ext cx="122" cy="152"/>
            </a:xfrm>
            <a:custGeom>
              <a:avLst/>
              <a:gdLst>
                <a:gd name="T0" fmla="*/ 54 w 69"/>
                <a:gd name="T1" fmla="*/ 44 h 86"/>
                <a:gd name="T2" fmla="*/ 54 w 69"/>
                <a:gd name="T3" fmla="*/ 35 h 86"/>
                <a:gd name="T4" fmla="*/ 34 w 69"/>
                <a:gd name="T5" fmla="*/ 16 h 86"/>
                <a:gd name="T6" fmla="*/ 15 w 69"/>
                <a:gd name="T7" fmla="*/ 35 h 86"/>
                <a:gd name="T8" fmla="*/ 15 w 69"/>
                <a:gd name="T9" fmla="*/ 86 h 86"/>
                <a:gd name="T10" fmla="*/ 0 w 69"/>
                <a:gd name="T11" fmla="*/ 86 h 86"/>
                <a:gd name="T12" fmla="*/ 0 w 69"/>
                <a:gd name="T13" fmla="*/ 35 h 86"/>
                <a:gd name="T14" fmla="*/ 34 w 69"/>
                <a:gd name="T15" fmla="*/ 0 h 86"/>
                <a:gd name="T16" fmla="*/ 69 w 69"/>
                <a:gd name="T17" fmla="*/ 35 h 86"/>
                <a:gd name="T18" fmla="*/ 69 w 69"/>
                <a:gd name="T19" fmla="*/ 86 h 86"/>
                <a:gd name="T20" fmla="*/ 54 w 69"/>
                <a:gd name="T21" fmla="*/ 86 h 86"/>
                <a:gd name="T22" fmla="*/ 54 w 69"/>
                <a:gd name="T23" fmla="*/ 59 h 86"/>
                <a:gd name="T24" fmla="*/ 20 w 69"/>
                <a:gd name="T25" fmla="*/ 59 h 86"/>
                <a:gd name="T26" fmla="*/ 20 w 69"/>
                <a:gd name="T27" fmla="*/ 44 h 86"/>
                <a:gd name="T28" fmla="*/ 54 w 69"/>
                <a:gd name="T29" fmla="*/ 4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9" h="86">
                  <a:moveTo>
                    <a:pt x="54" y="44"/>
                  </a:moveTo>
                  <a:cubicBezTo>
                    <a:pt x="54" y="35"/>
                    <a:pt x="54" y="35"/>
                    <a:pt x="54" y="35"/>
                  </a:cubicBezTo>
                  <a:cubicBezTo>
                    <a:pt x="54" y="24"/>
                    <a:pt x="45" y="16"/>
                    <a:pt x="34" y="16"/>
                  </a:cubicBezTo>
                  <a:cubicBezTo>
                    <a:pt x="24" y="16"/>
                    <a:pt x="15" y="24"/>
                    <a:pt x="15" y="35"/>
                  </a:cubicBezTo>
                  <a:cubicBezTo>
                    <a:pt x="15" y="86"/>
                    <a:pt x="15" y="86"/>
                    <a:pt x="15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6"/>
                    <a:pt x="15" y="0"/>
                    <a:pt x="34" y="0"/>
                  </a:cubicBezTo>
                  <a:cubicBezTo>
                    <a:pt x="54" y="0"/>
                    <a:pt x="69" y="16"/>
                    <a:pt x="69" y="35"/>
                  </a:cubicBezTo>
                  <a:cubicBezTo>
                    <a:pt x="69" y="86"/>
                    <a:pt x="69" y="86"/>
                    <a:pt x="69" y="86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59"/>
                    <a:pt x="54" y="59"/>
                    <a:pt x="54" y="59"/>
                  </a:cubicBezTo>
                  <a:cubicBezTo>
                    <a:pt x="20" y="59"/>
                    <a:pt x="20" y="59"/>
                    <a:pt x="20" y="59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54" y="44"/>
                    <a:pt x="54" y="44"/>
                    <a:pt x="54" y="4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</p:grpSp>
      <p:sp>
        <p:nvSpPr>
          <p:cNvPr id="27" name="Tijdelijke aanduiding voor afbeelding 29"/>
          <p:cNvSpPr>
            <a:spLocks noGrp="1"/>
          </p:cNvSpPr>
          <p:nvPr>
            <p:ph type="pic" sz="quarter" idx="13" hasCustomPrompt="1"/>
          </p:nvPr>
        </p:nvSpPr>
        <p:spPr>
          <a:xfrm>
            <a:off x="8756074" y="0"/>
            <a:ext cx="3435926" cy="6856413"/>
          </a:xfrm>
        </p:spPr>
        <p:txBody>
          <a:bodyPr anchor="t" anchorCtr="0">
            <a:normAutofit/>
          </a:bodyPr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650" b="0"/>
            </a:lvl1pPr>
          </a:lstStyle>
          <a:p>
            <a:r>
              <a:rPr lang="en-GB" noProof="0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200390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ive subtitle page with image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FD5CE-A3B4-4581-86E7-2B72FE12CCC4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4" name="Titel 1"/>
          <p:cNvSpPr>
            <a:spLocks noGrp="1"/>
          </p:cNvSpPr>
          <p:nvPr>
            <p:ph type="ctrTitle" hasCustomPrompt="1"/>
          </p:nvPr>
        </p:nvSpPr>
        <p:spPr>
          <a:xfrm>
            <a:off x="1818072" y="2983569"/>
            <a:ext cx="6480000" cy="890862"/>
          </a:xfrm>
        </p:spPr>
        <p:txBody>
          <a:bodyPr wrap="square" anchor="ctr" anchorCtr="0">
            <a:noAutofit/>
          </a:bodyPr>
          <a:lstStyle>
            <a:lvl1pPr algn="l">
              <a:defRPr sz="2750" b="0">
                <a:solidFill>
                  <a:schemeClr val="accent5"/>
                </a:solidFill>
              </a:defRPr>
            </a:lvl1pPr>
          </a:lstStyle>
          <a:p>
            <a:r>
              <a:rPr lang="en-GB" noProof="0" dirty="0"/>
              <a:t>Alternative subtitle page</a:t>
            </a:r>
          </a:p>
        </p:txBody>
      </p:sp>
      <p:grpSp>
        <p:nvGrpSpPr>
          <p:cNvPr id="6" name="Group 100"/>
          <p:cNvGrpSpPr>
            <a:grpSpLocks noChangeAspect="1"/>
          </p:cNvGrpSpPr>
          <p:nvPr userDrawn="1"/>
        </p:nvGrpSpPr>
        <p:grpSpPr bwMode="auto">
          <a:xfrm>
            <a:off x="319087" y="2953941"/>
            <a:ext cx="950119" cy="950119"/>
            <a:chOff x="3360" y="1680"/>
            <a:chExt cx="962" cy="962"/>
          </a:xfrm>
        </p:grpSpPr>
        <p:sp>
          <p:nvSpPr>
            <p:cNvPr id="7" name="Rectangle 101"/>
            <p:cNvSpPr>
              <a:spLocks noChangeArrowheads="1"/>
            </p:cNvSpPr>
            <p:nvPr/>
          </p:nvSpPr>
          <p:spPr bwMode="auto">
            <a:xfrm>
              <a:off x="3360" y="1680"/>
              <a:ext cx="962" cy="9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8" name="Rectangle 102"/>
            <p:cNvSpPr>
              <a:spLocks noChangeArrowheads="1"/>
            </p:cNvSpPr>
            <p:nvPr/>
          </p:nvSpPr>
          <p:spPr bwMode="auto">
            <a:xfrm>
              <a:off x="3390" y="2311"/>
              <a:ext cx="902" cy="30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9" name="Rectangle 103"/>
            <p:cNvSpPr>
              <a:spLocks noChangeArrowheads="1"/>
            </p:cNvSpPr>
            <p:nvPr/>
          </p:nvSpPr>
          <p:spPr bwMode="auto">
            <a:xfrm>
              <a:off x="3390" y="1710"/>
              <a:ext cx="902" cy="60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0" name="Freeform 104"/>
            <p:cNvSpPr>
              <a:spLocks/>
            </p:cNvSpPr>
            <p:nvPr/>
          </p:nvSpPr>
          <p:spPr bwMode="auto">
            <a:xfrm>
              <a:off x="3685" y="2474"/>
              <a:ext cx="52" cy="74"/>
            </a:xfrm>
            <a:custGeom>
              <a:avLst/>
              <a:gdLst>
                <a:gd name="T0" fmla="*/ 17 w 29"/>
                <a:gd name="T1" fmla="*/ 42 h 42"/>
                <a:gd name="T2" fmla="*/ 12 w 29"/>
                <a:gd name="T3" fmla="*/ 42 h 42"/>
                <a:gd name="T4" fmla="*/ 0 w 29"/>
                <a:gd name="T5" fmla="*/ 0 h 42"/>
                <a:gd name="T6" fmla="*/ 6 w 29"/>
                <a:gd name="T7" fmla="*/ 0 h 42"/>
                <a:gd name="T8" fmla="*/ 13 w 29"/>
                <a:gd name="T9" fmla="*/ 30 h 42"/>
                <a:gd name="T10" fmla="*/ 15 w 29"/>
                <a:gd name="T11" fmla="*/ 35 h 42"/>
                <a:gd name="T12" fmla="*/ 15 w 29"/>
                <a:gd name="T13" fmla="*/ 35 h 42"/>
                <a:gd name="T14" fmla="*/ 16 w 29"/>
                <a:gd name="T15" fmla="*/ 30 h 42"/>
                <a:gd name="T16" fmla="*/ 24 w 29"/>
                <a:gd name="T17" fmla="*/ 0 h 42"/>
                <a:gd name="T18" fmla="*/ 29 w 29"/>
                <a:gd name="T19" fmla="*/ 0 h 42"/>
                <a:gd name="T20" fmla="*/ 17 w 29"/>
                <a:gd name="T21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" h="42">
                  <a:moveTo>
                    <a:pt x="17" y="42"/>
                  </a:moveTo>
                  <a:cubicBezTo>
                    <a:pt x="12" y="42"/>
                    <a:pt x="12" y="42"/>
                    <a:pt x="12" y="4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2"/>
                    <a:pt x="15" y="35"/>
                    <a:pt x="15" y="35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5"/>
                    <a:pt x="15" y="32"/>
                    <a:pt x="16" y="3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17" y="42"/>
                    <a:pt x="17" y="42"/>
                    <a:pt x="17" y="4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1" name="Freeform 105"/>
            <p:cNvSpPr>
              <a:spLocks noEditPoints="1"/>
            </p:cNvSpPr>
            <p:nvPr/>
          </p:nvSpPr>
          <p:spPr bwMode="auto">
            <a:xfrm>
              <a:off x="3745" y="2469"/>
              <a:ext cx="13" cy="79"/>
            </a:xfrm>
            <a:custGeom>
              <a:avLst/>
              <a:gdLst>
                <a:gd name="T0" fmla="*/ 3 w 7"/>
                <a:gd name="T1" fmla="*/ 6 h 45"/>
                <a:gd name="T2" fmla="*/ 0 w 7"/>
                <a:gd name="T3" fmla="*/ 3 h 45"/>
                <a:gd name="T4" fmla="*/ 3 w 7"/>
                <a:gd name="T5" fmla="*/ 0 h 45"/>
                <a:gd name="T6" fmla="*/ 7 w 7"/>
                <a:gd name="T7" fmla="*/ 3 h 45"/>
                <a:gd name="T8" fmla="*/ 3 w 7"/>
                <a:gd name="T9" fmla="*/ 6 h 45"/>
                <a:gd name="T10" fmla="*/ 1 w 7"/>
                <a:gd name="T11" fmla="*/ 12 h 45"/>
                <a:gd name="T12" fmla="*/ 6 w 7"/>
                <a:gd name="T13" fmla="*/ 12 h 45"/>
                <a:gd name="T14" fmla="*/ 6 w 7"/>
                <a:gd name="T15" fmla="*/ 45 h 45"/>
                <a:gd name="T16" fmla="*/ 1 w 7"/>
                <a:gd name="T17" fmla="*/ 45 h 45"/>
                <a:gd name="T18" fmla="*/ 1 w 7"/>
                <a:gd name="T19" fmla="*/ 1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45">
                  <a:moveTo>
                    <a:pt x="3" y="6"/>
                  </a:moveTo>
                  <a:cubicBezTo>
                    <a:pt x="2" y="6"/>
                    <a:pt x="0" y="5"/>
                    <a:pt x="0" y="3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5" y="0"/>
                    <a:pt x="7" y="2"/>
                    <a:pt x="7" y="3"/>
                  </a:cubicBezTo>
                  <a:cubicBezTo>
                    <a:pt x="7" y="5"/>
                    <a:pt x="5" y="6"/>
                    <a:pt x="3" y="6"/>
                  </a:cubicBezTo>
                  <a:moveTo>
                    <a:pt x="1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1" y="45"/>
                    <a:pt x="1" y="45"/>
                    <a:pt x="1" y="45"/>
                  </a:cubicBezTo>
                  <a:lnTo>
                    <a:pt x="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2" name="Freeform 106"/>
            <p:cNvSpPr>
              <a:spLocks/>
            </p:cNvSpPr>
            <p:nvPr/>
          </p:nvSpPr>
          <p:spPr bwMode="auto">
            <a:xfrm>
              <a:off x="3768" y="2490"/>
              <a:ext cx="34" cy="58"/>
            </a:xfrm>
            <a:custGeom>
              <a:avLst/>
              <a:gdLst>
                <a:gd name="T0" fmla="*/ 8 w 19"/>
                <a:gd name="T1" fmla="*/ 33 h 33"/>
                <a:gd name="T2" fmla="*/ 0 w 19"/>
                <a:gd name="T3" fmla="*/ 31 h 33"/>
                <a:gd name="T4" fmla="*/ 1 w 19"/>
                <a:gd name="T5" fmla="*/ 28 h 33"/>
                <a:gd name="T6" fmla="*/ 8 w 19"/>
                <a:gd name="T7" fmla="*/ 29 h 33"/>
                <a:gd name="T8" fmla="*/ 14 w 19"/>
                <a:gd name="T9" fmla="*/ 24 h 33"/>
                <a:gd name="T10" fmla="*/ 8 w 19"/>
                <a:gd name="T11" fmla="*/ 18 h 33"/>
                <a:gd name="T12" fmla="*/ 1 w 19"/>
                <a:gd name="T13" fmla="*/ 9 h 33"/>
                <a:gd name="T14" fmla="*/ 10 w 19"/>
                <a:gd name="T15" fmla="*/ 0 h 33"/>
                <a:gd name="T16" fmla="*/ 18 w 19"/>
                <a:gd name="T17" fmla="*/ 2 h 33"/>
                <a:gd name="T18" fmla="*/ 17 w 19"/>
                <a:gd name="T19" fmla="*/ 5 h 33"/>
                <a:gd name="T20" fmla="*/ 11 w 19"/>
                <a:gd name="T21" fmla="*/ 3 h 33"/>
                <a:gd name="T22" fmla="*/ 6 w 19"/>
                <a:gd name="T23" fmla="*/ 8 h 33"/>
                <a:gd name="T24" fmla="*/ 11 w 19"/>
                <a:gd name="T25" fmla="*/ 14 h 33"/>
                <a:gd name="T26" fmla="*/ 19 w 19"/>
                <a:gd name="T27" fmla="*/ 24 h 33"/>
                <a:gd name="T28" fmla="*/ 8 w 19"/>
                <a:gd name="T2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" h="33">
                  <a:moveTo>
                    <a:pt x="8" y="33"/>
                  </a:moveTo>
                  <a:cubicBezTo>
                    <a:pt x="5" y="33"/>
                    <a:pt x="2" y="32"/>
                    <a:pt x="0" y="31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3" y="29"/>
                    <a:pt x="5" y="29"/>
                    <a:pt x="8" y="29"/>
                  </a:cubicBezTo>
                  <a:cubicBezTo>
                    <a:pt x="11" y="29"/>
                    <a:pt x="14" y="27"/>
                    <a:pt x="14" y="24"/>
                  </a:cubicBezTo>
                  <a:cubicBezTo>
                    <a:pt x="14" y="21"/>
                    <a:pt x="12" y="19"/>
                    <a:pt x="8" y="18"/>
                  </a:cubicBezTo>
                  <a:cubicBezTo>
                    <a:pt x="2" y="15"/>
                    <a:pt x="1" y="12"/>
                    <a:pt x="1" y="9"/>
                  </a:cubicBezTo>
                  <a:cubicBezTo>
                    <a:pt x="1" y="4"/>
                    <a:pt x="5" y="0"/>
                    <a:pt x="10" y="0"/>
                  </a:cubicBezTo>
                  <a:cubicBezTo>
                    <a:pt x="14" y="0"/>
                    <a:pt x="16" y="1"/>
                    <a:pt x="18" y="2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6" y="4"/>
                    <a:pt x="14" y="3"/>
                    <a:pt x="11" y="3"/>
                  </a:cubicBezTo>
                  <a:cubicBezTo>
                    <a:pt x="8" y="3"/>
                    <a:pt x="6" y="6"/>
                    <a:pt x="6" y="8"/>
                  </a:cubicBezTo>
                  <a:cubicBezTo>
                    <a:pt x="6" y="12"/>
                    <a:pt x="8" y="13"/>
                    <a:pt x="11" y="14"/>
                  </a:cubicBezTo>
                  <a:cubicBezTo>
                    <a:pt x="18" y="17"/>
                    <a:pt x="19" y="20"/>
                    <a:pt x="19" y="24"/>
                  </a:cubicBezTo>
                  <a:cubicBezTo>
                    <a:pt x="19" y="29"/>
                    <a:pt x="15" y="33"/>
                    <a:pt x="8" y="3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3" name="Freeform 107"/>
            <p:cNvSpPr>
              <a:spLocks noEditPoints="1"/>
            </p:cNvSpPr>
            <p:nvPr/>
          </p:nvSpPr>
          <p:spPr bwMode="auto">
            <a:xfrm>
              <a:off x="3814" y="2469"/>
              <a:ext cx="11" cy="79"/>
            </a:xfrm>
            <a:custGeom>
              <a:avLst/>
              <a:gdLst>
                <a:gd name="T0" fmla="*/ 3 w 6"/>
                <a:gd name="T1" fmla="*/ 6 h 45"/>
                <a:gd name="T2" fmla="*/ 0 w 6"/>
                <a:gd name="T3" fmla="*/ 3 h 45"/>
                <a:gd name="T4" fmla="*/ 3 w 6"/>
                <a:gd name="T5" fmla="*/ 0 h 45"/>
                <a:gd name="T6" fmla="*/ 6 w 6"/>
                <a:gd name="T7" fmla="*/ 3 h 45"/>
                <a:gd name="T8" fmla="*/ 3 w 6"/>
                <a:gd name="T9" fmla="*/ 6 h 45"/>
                <a:gd name="T10" fmla="*/ 1 w 6"/>
                <a:gd name="T11" fmla="*/ 12 h 45"/>
                <a:gd name="T12" fmla="*/ 6 w 6"/>
                <a:gd name="T13" fmla="*/ 12 h 45"/>
                <a:gd name="T14" fmla="*/ 6 w 6"/>
                <a:gd name="T15" fmla="*/ 45 h 45"/>
                <a:gd name="T16" fmla="*/ 1 w 6"/>
                <a:gd name="T17" fmla="*/ 45 h 45"/>
                <a:gd name="T18" fmla="*/ 1 w 6"/>
                <a:gd name="T19" fmla="*/ 1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45">
                  <a:moveTo>
                    <a:pt x="3" y="6"/>
                  </a:moveTo>
                  <a:cubicBezTo>
                    <a:pt x="1" y="6"/>
                    <a:pt x="0" y="5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6" y="2"/>
                    <a:pt x="6" y="3"/>
                  </a:cubicBezTo>
                  <a:cubicBezTo>
                    <a:pt x="6" y="5"/>
                    <a:pt x="5" y="6"/>
                    <a:pt x="3" y="6"/>
                  </a:cubicBezTo>
                  <a:moveTo>
                    <a:pt x="1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1" y="45"/>
                    <a:pt x="1" y="45"/>
                    <a:pt x="1" y="45"/>
                  </a:cubicBezTo>
                  <a:lnTo>
                    <a:pt x="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4" name="Freeform 108"/>
            <p:cNvSpPr>
              <a:spLocks noEditPoints="1"/>
            </p:cNvSpPr>
            <p:nvPr/>
          </p:nvSpPr>
          <p:spPr bwMode="auto">
            <a:xfrm>
              <a:off x="3841" y="2465"/>
              <a:ext cx="42" cy="83"/>
            </a:xfrm>
            <a:custGeom>
              <a:avLst/>
              <a:gdLst>
                <a:gd name="T0" fmla="*/ 9 w 24"/>
                <a:gd name="T1" fmla="*/ 47 h 47"/>
                <a:gd name="T2" fmla="*/ 0 w 24"/>
                <a:gd name="T3" fmla="*/ 45 h 47"/>
                <a:gd name="T4" fmla="*/ 0 w 24"/>
                <a:gd name="T5" fmla="*/ 0 h 47"/>
                <a:gd name="T6" fmla="*/ 5 w 24"/>
                <a:gd name="T7" fmla="*/ 0 h 47"/>
                <a:gd name="T8" fmla="*/ 5 w 24"/>
                <a:gd name="T9" fmla="*/ 16 h 47"/>
                <a:gd name="T10" fmla="*/ 11 w 24"/>
                <a:gd name="T11" fmla="*/ 14 h 47"/>
                <a:gd name="T12" fmla="*/ 24 w 24"/>
                <a:gd name="T13" fmla="*/ 30 h 47"/>
                <a:gd name="T14" fmla="*/ 9 w 24"/>
                <a:gd name="T15" fmla="*/ 47 h 47"/>
                <a:gd name="T16" fmla="*/ 10 w 24"/>
                <a:gd name="T17" fmla="*/ 17 h 47"/>
                <a:gd name="T18" fmla="*/ 5 w 24"/>
                <a:gd name="T19" fmla="*/ 18 h 47"/>
                <a:gd name="T20" fmla="*/ 5 w 24"/>
                <a:gd name="T21" fmla="*/ 43 h 47"/>
                <a:gd name="T22" fmla="*/ 9 w 24"/>
                <a:gd name="T23" fmla="*/ 44 h 47"/>
                <a:gd name="T24" fmla="*/ 19 w 24"/>
                <a:gd name="T25" fmla="*/ 30 h 47"/>
                <a:gd name="T26" fmla="*/ 10 w 24"/>
                <a:gd name="T27" fmla="*/ 1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" h="47">
                  <a:moveTo>
                    <a:pt x="9" y="47"/>
                  </a:moveTo>
                  <a:cubicBezTo>
                    <a:pt x="5" y="47"/>
                    <a:pt x="2" y="46"/>
                    <a:pt x="0" y="4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6" y="15"/>
                    <a:pt x="8" y="14"/>
                    <a:pt x="11" y="14"/>
                  </a:cubicBezTo>
                  <a:cubicBezTo>
                    <a:pt x="19" y="14"/>
                    <a:pt x="24" y="20"/>
                    <a:pt x="24" y="30"/>
                  </a:cubicBezTo>
                  <a:cubicBezTo>
                    <a:pt x="24" y="40"/>
                    <a:pt x="19" y="47"/>
                    <a:pt x="9" y="47"/>
                  </a:cubicBezTo>
                  <a:moveTo>
                    <a:pt x="10" y="17"/>
                  </a:moveTo>
                  <a:cubicBezTo>
                    <a:pt x="8" y="17"/>
                    <a:pt x="6" y="18"/>
                    <a:pt x="5" y="18"/>
                  </a:cubicBezTo>
                  <a:cubicBezTo>
                    <a:pt x="5" y="43"/>
                    <a:pt x="5" y="43"/>
                    <a:pt x="5" y="43"/>
                  </a:cubicBezTo>
                  <a:cubicBezTo>
                    <a:pt x="6" y="44"/>
                    <a:pt x="8" y="44"/>
                    <a:pt x="9" y="44"/>
                  </a:cubicBezTo>
                  <a:cubicBezTo>
                    <a:pt x="16" y="44"/>
                    <a:pt x="19" y="38"/>
                    <a:pt x="19" y="30"/>
                  </a:cubicBezTo>
                  <a:cubicBezTo>
                    <a:pt x="19" y="23"/>
                    <a:pt x="16" y="17"/>
                    <a:pt x="10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5" name="Rectangle 109"/>
            <p:cNvSpPr>
              <a:spLocks noChangeArrowheads="1"/>
            </p:cNvSpPr>
            <p:nvPr/>
          </p:nvSpPr>
          <p:spPr bwMode="auto">
            <a:xfrm>
              <a:off x="3897" y="2465"/>
              <a:ext cx="9" cy="8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6" name="Freeform 110"/>
            <p:cNvSpPr>
              <a:spLocks/>
            </p:cNvSpPr>
            <p:nvPr/>
          </p:nvSpPr>
          <p:spPr bwMode="auto">
            <a:xfrm>
              <a:off x="3917" y="2490"/>
              <a:ext cx="46" cy="81"/>
            </a:xfrm>
            <a:custGeom>
              <a:avLst/>
              <a:gdLst>
                <a:gd name="T0" fmla="*/ 11 w 26"/>
                <a:gd name="T1" fmla="*/ 46 h 46"/>
                <a:gd name="T2" fmla="*/ 6 w 26"/>
                <a:gd name="T3" fmla="*/ 46 h 46"/>
                <a:gd name="T4" fmla="*/ 11 w 26"/>
                <a:gd name="T5" fmla="*/ 33 h 46"/>
                <a:gd name="T6" fmla="*/ 0 w 26"/>
                <a:gd name="T7" fmla="*/ 0 h 46"/>
                <a:gd name="T8" fmla="*/ 6 w 26"/>
                <a:gd name="T9" fmla="*/ 0 h 46"/>
                <a:gd name="T10" fmla="*/ 13 w 26"/>
                <a:gd name="T11" fmla="*/ 24 h 46"/>
                <a:gd name="T12" fmla="*/ 13 w 26"/>
                <a:gd name="T13" fmla="*/ 28 h 46"/>
                <a:gd name="T14" fmla="*/ 14 w 26"/>
                <a:gd name="T15" fmla="*/ 28 h 46"/>
                <a:gd name="T16" fmla="*/ 14 w 26"/>
                <a:gd name="T17" fmla="*/ 24 h 46"/>
                <a:gd name="T18" fmla="*/ 21 w 26"/>
                <a:gd name="T19" fmla="*/ 0 h 46"/>
                <a:gd name="T20" fmla="*/ 26 w 26"/>
                <a:gd name="T21" fmla="*/ 0 h 46"/>
                <a:gd name="T22" fmla="*/ 11 w 26"/>
                <a:gd name="T2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" h="46">
                  <a:moveTo>
                    <a:pt x="11" y="46"/>
                  </a:moveTo>
                  <a:cubicBezTo>
                    <a:pt x="6" y="46"/>
                    <a:pt x="6" y="46"/>
                    <a:pt x="6" y="46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6"/>
                    <a:pt x="13" y="28"/>
                    <a:pt x="13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28"/>
                    <a:pt x="14" y="26"/>
                    <a:pt x="14" y="24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1" y="46"/>
                    <a:pt x="11" y="46"/>
                    <a:pt x="11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7" name="Freeform 111"/>
            <p:cNvSpPr>
              <a:spLocks/>
            </p:cNvSpPr>
            <p:nvPr/>
          </p:nvSpPr>
          <p:spPr bwMode="auto">
            <a:xfrm>
              <a:off x="3998" y="2490"/>
              <a:ext cx="46" cy="81"/>
            </a:xfrm>
            <a:custGeom>
              <a:avLst/>
              <a:gdLst>
                <a:gd name="T0" fmla="*/ 11 w 26"/>
                <a:gd name="T1" fmla="*/ 46 h 46"/>
                <a:gd name="T2" fmla="*/ 6 w 26"/>
                <a:gd name="T3" fmla="*/ 46 h 46"/>
                <a:gd name="T4" fmla="*/ 11 w 26"/>
                <a:gd name="T5" fmla="*/ 33 h 46"/>
                <a:gd name="T6" fmla="*/ 0 w 26"/>
                <a:gd name="T7" fmla="*/ 0 h 46"/>
                <a:gd name="T8" fmla="*/ 6 w 26"/>
                <a:gd name="T9" fmla="*/ 0 h 46"/>
                <a:gd name="T10" fmla="*/ 12 w 26"/>
                <a:gd name="T11" fmla="*/ 24 h 46"/>
                <a:gd name="T12" fmla="*/ 13 w 26"/>
                <a:gd name="T13" fmla="*/ 28 h 46"/>
                <a:gd name="T14" fmla="*/ 13 w 26"/>
                <a:gd name="T15" fmla="*/ 28 h 46"/>
                <a:gd name="T16" fmla="*/ 14 w 26"/>
                <a:gd name="T17" fmla="*/ 24 h 46"/>
                <a:gd name="T18" fmla="*/ 21 w 26"/>
                <a:gd name="T19" fmla="*/ 0 h 46"/>
                <a:gd name="T20" fmla="*/ 26 w 26"/>
                <a:gd name="T21" fmla="*/ 0 h 46"/>
                <a:gd name="T22" fmla="*/ 11 w 26"/>
                <a:gd name="T2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" h="46">
                  <a:moveTo>
                    <a:pt x="11" y="46"/>
                  </a:moveTo>
                  <a:cubicBezTo>
                    <a:pt x="6" y="46"/>
                    <a:pt x="6" y="46"/>
                    <a:pt x="6" y="46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3" y="26"/>
                    <a:pt x="13" y="28"/>
                    <a:pt x="13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8"/>
                    <a:pt x="14" y="26"/>
                    <a:pt x="14" y="24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1" y="46"/>
                    <a:pt x="11" y="46"/>
                    <a:pt x="11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8" name="Freeform 112"/>
            <p:cNvSpPr>
              <a:spLocks noEditPoints="1"/>
            </p:cNvSpPr>
            <p:nvPr/>
          </p:nvSpPr>
          <p:spPr bwMode="auto">
            <a:xfrm>
              <a:off x="4051" y="2490"/>
              <a:ext cx="44" cy="58"/>
            </a:xfrm>
            <a:custGeom>
              <a:avLst/>
              <a:gdLst>
                <a:gd name="T0" fmla="*/ 13 w 25"/>
                <a:gd name="T1" fmla="*/ 33 h 33"/>
                <a:gd name="T2" fmla="*/ 0 w 25"/>
                <a:gd name="T3" fmla="*/ 17 h 33"/>
                <a:gd name="T4" fmla="*/ 13 w 25"/>
                <a:gd name="T5" fmla="*/ 0 h 33"/>
                <a:gd name="T6" fmla="*/ 25 w 25"/>
                <a:gd name="T7" fmla="*/ 17 h 33"/>
                <a:gd name="T8" fmla="*/ 13 w 25"/>
                <a:gd name="T9" fmla="*/ 33 h 33"/>
                <a:gd name="T10" fmla="*/ 13 w 25"/>
                <a:gd name="T11" fmla="*/ 3 h 33"/>
                <a:gd name="T12" fmla="*/ 5 w 25"/>
                <a:gd name="T13" fmla="*/ 17 h 33"/>
                <a:gd name="T14" fmla="*/ 13 w 25"/>
                <a:gd name="T15" fmla="*/ 30 h 33"/>
                <a:gd name="T16" fmla="*/ 20 w 25"/>
                <a:gd name="T17" fmla="*/ 17 h 33"/>
                <a:gd name="T18" fmla="*/ 13 w 25"/>
                <a:gd name="T1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33">
                  <a:moveTo>
                    <a:pt x="13" y="33"/>
                  </a:moveTo>
                  <a:cubicBezTo>
                    <a:pt x="4" y="33"/>
                    <a:pt x="0" y="26"/>
                    <a:pt x="0" y="17"/>
                  </a:cubicBezTo>
                  <a:cubicBezTo>
                    <a:pt x="0" y="7"/>
                    <a:pt x="4" y="0"/>
                    <a:pt x="13" y="0"/>
                  </a:cubicBezTo>
                  <a:cubicBezTo>
                    <a:pt x="22" y="0"/>
                    <a:pt x="25" y="7"/>
                    <a:pt x="25" y="17"/>
                  </a:cubicBezTo>
                  <a:cubicBezTo>
                    <a:pt x="25" y="26"/>
                    <a:pt x="21" y="33"/>
                    <a:pt x="13" y="33"/>
                  </a:cubicBezTo>
                  <a:moveTo>
                    <a:pt x="13" y="3"/>
                  </a:moveTo>
                  <a:cubicBezTo>
                    <a:pt x="7" y="3"/>
                    <a:pt x="5" y="10"/>
                    <a:pt x="5" y="17"/>
                  </a:cubicBezTo>
                  <a:cubicBezTo>
                    <a:pt x="5" y="23"/>
                    <a:pt x="7" y="30"/>
                    <a:pt x="13" y="30"/>
                  </a:cubicBezTo>
                  <a:cubicBezTo>
                    <a:pt x="19" y="30"/>
                    <a:pt x="20" y="23"/>
                    <a:pt x="20" y="17"/>
                  </a:cubicBezTo>
                  <a:cubicBezTo>
                    <a:pt x="20" y="10"/>
                    <a:pt x="19" y="3"/>
                    <a:pt x="13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9" name="Freeform 113"/>
            <p:cNvSpPr>
              <a:spLocks/>
            </p:cNvSpPr>
            <p:nvPr/>
          </p:nvSpPr>
          <p:spPr bwMode="auto">
            <a:xfrm>
              <a:off x="4110" y="2490"/>
              <a:ext cx="39" cy="58"/>
            </a:xfrm>
            <a:custGeom>
              <a:avLst/>
              <a:gdLst>
                <a:gd name="T0" fmla="*/ 11 w 22"/>
                <a:gd name="T1" fmla="*/ 33 h 33"/>
                <a:gd name="T2" fmla="*/ 0 w 22"/>
                <a:gd name="T3" fmla="*/ 23 h 33"/>
                <a:gd name="T4" fmla="*/ 0 w 22"/>
                <a:gd name="T5" fmla="*/ 0 h 33"/>
                <a:gd name="T6" fmla="*/ 5 w 22"/>
                <a:gd name="T7" fmla="*/ 0 h 33"/>
                <a:gd name="T8" fmla="*/ 5 w 22"/>
                <a:gd name="T9" fmla="*/ 23 h 33"/>
                <a:gd name="T10" fmla="*/ 11 w 22"/>
                <a:gd name="T11" fmla="*/ 30 h 33"/>
                <a:gd name="T12" fmla="*/ 17 w 22"/>
                <a:gd name="T13" fmla="*/ 28 h 33"/>
                <a:gd name="T14" fmla="*/ 17 w 22"/>
                <a:gd name="T15" fmla="*/ 0 h 33"/>
                <a:gd name="T16" fmla="*/ 22 w 22"/>
                <a:gd name="T17" fmla="*/ 0 h 33"/>
                <a:gd name="T18" fmla="*/ 22 w 22"/>
                <a:gd name="T19" fmla="*/ 31 h 33"/>
                <a:gd name="T20" fmla="*/ 11 w 22"/>
                <a:gd name="T21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33">
                  <a:moveTo>
                    <a:pt x="11" y="33"/>
                  </a:moveTo>
                  <a:cubicBezTo>
                    <a:pt x="3" y="33"/>
                    <a:pt x="0" y="29"/>
                    <a:pt x="0" y="2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7"/>
                    <a:pt x="7" y="30"/>
                    <a:pt x="11" y="30"/>
                  </a:cubicBezTo>
                  <a:cubicBezTo>
                    <a:pt x="14" y="30"/>
                    <a:pt x="16" y="29"/>
                    <a:pt x="17" y="28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0" y="32"/>
                    <a:pt x="16" y="33"/>
                    <a:pt x="11" y="3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20" name="Freeform 114"/>
            <p:cNvSpPr>
              <a:spLocks/>
            </p:cNvSpPr>
            <p:nvPr/>
          </p:nvSpPr>
          <p:spPr bwMode="auto">
            <a:xfrm>
              <a:off x="4164" y="2490"/>
              <a:ext cx="25" cy="58"/>
            </a:xfrm>
            <a:custGeom>
              <a:avLst/>
              <a:gdLst>
                <a:gd name="T0" fmla="*/ 13 w 14"/>
                <a:gd name="T1" fmla="*/ 4 h 33"/>
                <a:gd name="T2" fmla="*/ 5 w 14"/>
                <a:gd name="T3" fmla="*/ 5 h 33"/>
                <a:gd name="T4" fmla="*/ 5 w 14"/>
                <a:gd name="T5" fmla="*/ 33 h 33"/>
                <a:gd name="T6" fmla="*/ 0 w 14"/>
                <a:gd name="T7" fmla="*/ 33 h 33"/>
                <a:gd name="T8" fmla="*/ 0 w 14"/>
                <a:gd name="T9" fmla="*/ 2 h 33"/>
                <a:gd name="T10" fmla="*/ 14 w 14"/>
                <a:gd name="T11" fmla="*/ 0 h 33"/>
                <a:gd name="T12" fmla="*/ 13 w 14"/>
                <a:gd name="T13" fmla="*/ 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3">
                  <a:moveTo>
                    <a:pt x="13" y="4"/>
                  </a:moveTo>
                  <a:cubicBezTo>
                    <a:pt x="10" y="3"/>
                    <a:pt x="7" y="3"/>
                    <a:pt x="5" y="5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1"/>
                    <a:pt x="6" y="0"/>
                    <a:pt x="14" y="0"/>
                  </a:cubicBezTo>
                  <a:cubicBezTo>
                    <a:pt x="13" y="4"/>
                    <a:pt x="13" y="4"/>
                    <a:pt x="13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21" name="Freeform 115"/>
            <p:cNvSpPr>
              <a:spLocks/>
            </p:cNvSpPr>
            <p:nvPr/>
          </p:nvSpPr>
          <p:spPr bwMode="auto">
            <a:xfrm>
              <a:off x="4194" y="2490"/>
              <a:ext cx="34" cy="58"/>
            </a:xfrm>
            <a:custGeom>
              <a:avLst/>
              <a:gdLst>
                <a:gd name="T0" fmla="*/ 9 w 19"/>
                <a:gd name="T1" fmla="*/ 33 h 33"/>
                <a:gd name="T2" fmla="*/ 0 w 19"/>
                <a:gd name="T3" fmla="*/ 31 h 33"/>
                <a:gd name="T4" fmla="*/ 2 w 19"/>
                <a:gd name="T5" fmla="*/ 28 h 33"/>
                <a:gd name="T6" fmla="*/ 8 w 19"/>
                <a:gd name="T7" fmla="*/ 29 h 33"/>
                <a:gd name="T8" fmla="*/ 14 w 19"/>
                <a:gd name="T9" fmla="*/ 24 h 33"/>
                <a:gd name="T10" fmla="*/ 9 w 19"/>
                <a:gd name="T11" fmla="*/ 18 h 33"/>
                <a:gd name="T12" fmla="*/ 1 w 19"/>
                <a:gd name="T13" fmla="*/ 9 h 33"/>
                <a:gd name="T14" fmla="*/ 11 w 19"/>
                <a:gd name="T15" fmla="*/ 0 h 33"/>
                <a:gd name="T16" fmla="*/ 18 w 19"/>
                <a:gd name="T17" fmla="*/ 2 h 33"/>
                <a:gd name="T18" fmla="*/ 17 w 19"/>
                <a:gd name="T19" fmla="*/ 5 h 33"/>
                <a:gd name="T20" fmla="*/ 12 w 19"/>
                <a:gd name="T21" fmla="*/ 3 h 33"/>
                <a:gd name="T22" fmla="*/ 6 w 19"/>
                <a:gd name="T23" fmla="*/ 8 h 33"/>
                <a:gd name="T24" fmla="*/ 12 w 19"/>
                <a:gd name="T25" fmla="*/ 14 h 33"/>
                <a:gd name="T26" fmla="*/ 19 w 19"/>
                <a:gd name="T27" fmla="*/ 24 h 33"/>
                <a:gd name="T28" fmla="*/ 9 w 19"/>
                <a:gd name="T2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" h="33">
                  <a:moveTo>
                    <a:pt x="9" y="33"/>
                  </a:moveTo>
                  <a:cubicBezTo>
                    <a:pt x="5" y="33"/>
                    <a:pt x="2" y="32"/>
                    <a:pt x="0" y="31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3" y="29"/>
                    <a:pt x="5" y="29"/>
                    <a:pt x="8" y="29"/>
                  </a:cubicBezTo>
                  <a:cubicBezTo>
                    <a:pt x="12" y="29"/>
                    <a:pt x="14" y="27"/>
                    <a:pt x="14" y="24"/>
                  </a:cubicBezTo>
                  <a:cubicBezTo>
                    <a:pt x="14" y="21"/>
                    <a:pt x="12" y="19"/>
                    <a:pt x="9" y="18"/>
                  </a:cubicBezTo>
                  <a:cubicBezTo>
                    <a:pt x="2" y="15"/>
                    <a:pt x="1" y="12"/>
                    <a:pt x="1" y="9"/>
                  </a:cubicBezTo>
                  <a:cubicBezTo>
                    <a:pt x="1" y="4"/>
                    <a:pt x="5" y="0"/>
                    <a:pt x="11" y="0"/>
                  </a:cubicBezTo>
                  <a:cubicBezTo>
                    <a:pt x="14" y="0"/>
                    <a:pt x="17" y="1"/>
                    <a:pt x="18" y="2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6" y="4"/>
                    <a:pt x="14" y="3"/>
                    <a:pt x="12" y="3"/>
                  </a:cubicBezTo>
                  <a:cubicBezTo>
                    <a:pt x="8" y="3"/>
                    <a:pt x="6" y="6"/>
                    <a:pt x="6" y="8"/>
                  </a:cubicBezTo>
                  <a:cubicBezTo>
                    <a:pt x="6" y="12"/>
                    <a:pt x="8" y="13"/>
                    <a:pt x="12" y="14"/>
                  </a:cubicBezTo>
                  <a:cubicBezTo>
                    <a:pt x="18" y="17"/>
                    <a:pt x="19" y="20"/>
                    <a:pt x="19" y="24"/>
                  </a:cubicBezTo>
                  <a:cubicBezTo>
                    <a:pt x="19" y="29"/>
                    <a:pt x="15" y="33"/>
                    <a:pt x="9" y="3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22" name="Freeform 116"/>
            <p:cNvSpPr>
              <a:spLocks noEditPoints="1"/>
            </p:cNvSpPr>
            <p:nvPr/>
          </p:nvSpPr>
          <p:spPr bwMode="auto">
            <a:xfrm>
              <a:off x="3471" y="1791"/>
              <a:ext cx="122" cy="149"/>
            </a:xfrm>
            <a:custGeom>
              <a:avLst/>
              <a:gdLst>
                <a:gd name="T0" fmla="*/ 61 w 69"/>
                <a:gd name="T1" fmla="*/ 41 h 84"/>
                <a:gd name="T2" fmla="*/ 69 w 69"/>
                <a:gd name="T3" fmla="*/ 59 h 84"/>
                <a:gd name="T4" fmla="*/ 43 w 69"/>
                <a:gd name="T5" fmla="*/ 84 h 84"/>
                <a:gd name="T6" fmla="*/ 0 w 69"/>
                <a:gd name="T7" fmla="*/ 84 h 84"/>
                <a:gd name="T8" fmla="*/ 0 w 69"/>
                <a:gd name="T9" fmla="*/ 0 h 84"/>
                <a:gd name="T10" fmla="*/ 43 w 69"/>
                <a:gd name="T11" fmla="*/ 0 h 84"/>
                <a:gd name="T12" fmla="*/ 68 w 69"/>
                <a:gd name="T13" fmla="*/ 24 h 84"/>
                <a:gd name="T14" fmla="*/ 61 w 69"/>
                <a:gd name="T15" fmla="*/ 41 h 84"/>
                <a:gd name="T16" fmla="*/ 43 w 69"/>
                <a:gd name="T17" fmla="*/ 34 h 84"/>
                <a:gd name="T18" fmla="*/ 43 w 69"/>
                <a:gd name="T19" fmla="*/ 34 h 84"/>
                <a:gd name="T20" fmla="*/ 53 w 69"/>
                <a:gd name="T21" fmla="*/ 24 h 84"/>
                <a:gd name="T22" fmla="*/ 43 w 69"/>
                <a:gd name="T23" fmla="*/ 15 h 84"/>
                <a:gd name="T24" fmla="*/ 15 w 69"/>
                <a:gd name="T25" fmla="*/ 15 h 84"/>
                <a:gd name="T26" fmla="*/ 15 w 69"/>
                <a:gd name="T27" fmla="*/ 69 h 84"/>
                <a:gd name="T28" fmla="*/ 43 w 69"/>
                <a:gd name="T29" fmla="*/ 69 h 84"/>
                <a:gd name="T30" fmla="*/ 54 w 69"/>
                <a:gd name="T31" fmla="*/ 59 h 84"/>
                <a:gd name="T32" fmla="*/ 43 w 69"/>
                <a:gd name="T33" fmla="*/ 49 h 84"/>
                <a:gd name="T34" fmla="*/ 20 w 69"/>
                <a:gd name="T35" fmla="*/ 49 h 84"/>
                <a:gd name="T36" fmla="*/ 20 w 69"/>
                <a:gd name="T37" fmla="*/ 34 h 84"/>
                <a:gd name="T38" fmla="*/ 43 w 69"/>
                <a:gd name="T39" fmla="*/ 3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9" h="84">
                  <a:moveTo>
                    <a:pt x="61" y="41"/>
                  </a:moveTo>
                  <a:cubicBezTo>
                    <a:pt x="66" y="46"/>
                    <a:pt x="69" y="52"/>
                    <a:pt x="69" y="59"/>
                  </a:cubicBezTo>
                  <a:cubicBezTo>
                    <a:pt x="69" y="73"/>
                    <a:pt x="57" y="84"/>
                    <a:pt x="43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57" y="0"/>
                    <a:pt x="68" y="11"/>
                    <a:pt x="68" y="24"/>
                  </a:cubicBezTo>
                  <a:cubicBezTo>
                    <a:pt x="68" y="31"/>
                    <a:pt x="65" y="37"/>
                    <a:pt x="61" y="41"/>
                  </a:cubicBezTo>
                  <a:moveTo>
                    <a:pt x="43" y="34"/>
                  </a:moveTo>
                  <a:cubicBezTo>
                    <a:pt x="43" y="34"/>
                    <a:pt x="43" y="34"/>
                    <a:pt x="43" y="34"/>
                  </a:cubicBezTo>
                  <a:cubicBezTo>
                    <a:pt x="49" y="34"/>
                    <a:pt x="53" y="30"/>
                    <a:pt x="53" y="24"/>
                  </a:cubicBezTo>
                  <a:cubicBezTo>
                    <a:pt x="53" y="19"/>
                    <a:pt x="49" y="15"/>
                    <a:pt x="43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9" y="69"/>
                    <a:pt x="54" y="65"/>
                    <a:pt x="54" y="59"/>
                  </a:cubicBezTo>
                  <a:cubicBezTo>
                    <a:pt x="54" y="53"/>
                    <a:pt x="49" y="49"/>
                    <a:pt x="43" y="49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0" y="34"/>
                    <a:pt x="20" y="34"/>
                    <a:pt x="20" y="34"/>
                  </a:cubicBezTo>
                  <a:lnTo>
                    <a:pt x="43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23" name="Freeform 117"/>
            <p:cNvSpPr>
              <a:spLocks/>
            </p:cNvSpPr>
            <p:nvPr/>
          </p:nvSpPr>
          <p:spPr bwMode="auto">
            <a:xfrm>
              <a:off x="3768" y="1791"/>
              <a:ext cx="122" cy="149"/>
            </a:xfrm>
            <a:custGeom>
              <a:avLst/>
              <a:gdLst>
                <a:gd name="T0" fmla="*/ 44 w 69"/>
                <a:gd name="T1" fmla="*/ 0 h 84"/>
                <a:gd name="T2" fmla="*/ 44 w 69"/>
                <a:gd name="T3" fmla="*/ 0 h 84"/>
                <a:gd name="T4" fmla="*/ 68 w 69"/>
                <a:gd name="T5" fmla="*/ 24 h 84"/>
                <a:gd name="T6" fmla="*/ 62 w 69"/>
                <a:gd name="T7" fmla="*/ 41 h 84"/>
                <a:gd name="T8" fmla="*/ 69 w 69"/>
                <a:gd name="T9" fmla="*/ 59 h 84"/>
                <a:gd name="T10" fmla="*/ 69 w 69"/>
                <a:gd name="T11" fmla="*/ 84 h 84"/>
                <a:gd name="T12" fmla="*/ 54 w 69"/>
                <a:gd name="T13" fmla="*/ 84 h 84"/>
                <a:gd name="T14" fmla="*/ 54 w 69"/>
                <a:gd name="T15" fmla="*/ 59 h 84"/>
                <a:gd name="T16" fmla="*/ 44 w 69"/>
                <a:gd name="T17" fmla="*/ 49 h 84"/>
                <a:gd name="T18" fmla="*/ 21 w 69"/>
                <a:gd name="T19" fmla="*/ 49 h 84"/>
                <a:gd name="T20" fmla="*/ 21 w 69"/>
                <a:gd name="T21" fmla="*/ 34 h 84"/>
                <a:gd name="T22" fmla="*/ 44 w 69"/>
                <a:gd name="T23" fmla="*/ 34 h 84"/>
                <a:gd name="T24" fmla="*/ 53 w 69"/>
                <a:gd name="T25" fmla="*/ 24 h 84"/>
                <a:gd name="T26" fmla="*/ 44 w 69"/>
                <a:gd name="T27" fmla="*/ 15 h 84"/>
                <a:gd name="T28" fmla="*/ 15 w 69"/>
                <a:gd name="T29" fmla="*/ 15 h 84"/>
                <a:gd name="T30" fmla="*/ 15 w 69"/>
                <a:gd name="T31" fmla="*/ 84 h 84"/>
                <a:gd name="T32" fmla="*/ 0 w 69"/>
                <a:gd name="T33" fmla="*/ 84 h 84"/>
                <a:gd name="T34" fmla="*/ 0 w 69"/>
                <a:gd name="T35" fmla="*/ 0 h 84"/>
                <a:gd name="T36" fmla="*/ 44 w 69"/>
                <a:gd name="T37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9" h="84">
                  <a:moveTo>
                    <a:pt x="44" y="0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58" y="0"/>
                    <a:pt x="68" y="11"/>
                    <a:pt x="68" y="24"/>
                  </a:cubicBezTo>
                  <a:cubicBezTo>
                    <a:pt x="68" y="31"/>
                    <a:pt x="66" y="37"/>
                    <a:pt x="62" y="41"/>
                  </a:cubicBezTo>
                  <a:cubicBezTo>
                    <a:pt x="66" y="46"/>
                    <a:pt x="69" y="52"/>
                    <a:pt x="69" y="59"/>
                  </a:cubicBezTo>
                  <a:cubicBezTo>
                    <a:pt x="69" y="84"/>
                    <a:pt x="69" y="84"/>
                    <a:pt x="69" y="84"/>
                  </a:cubicBezTo>
                  <a:cubicBezTo>
                    <a:pt x="54" y="84"/>
                    <a:pt x="54" y="84"/>
                    <a:pt x="54" y="84"/>
                  </a:cubicBezTo>
                  <a:cubicBezTo>
                    <a:pt x="54" y="59"/>
                    <a:pt x="54" y="59"/>
                    <a:pt x="54" y="59"/>
                  </a:cubicBezTo>
                  <a:cubicBezTo>
                    <a:pt x="54" y="53"/>
                    <a:pt x="50" y="49"/>
                    <a:pt x="44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44" y="34"/>
                    <a:pt x="44" y="34"/>
                    <a:pt x="44" y="34"/>
                  </a:cubicBezTo>
                  <a:cubicBezTo>
                    <a:pt x="49" y="34"/>
                    <a:pt x="53" y="30"/>
                    <a:pt x="53" y="24"/>
                  </a:cubicBezTo>
                  <a:cubicBezTo>
                    <a:pt x="53" y="19"/>
                    <a:pt x="49" y="15"/>
                    <a:pt x="44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84"/>
                    <a:pt x="15" y="84"/>
                    <a:pt x="15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24" name="Freeform 118"/>
            <p:cNvSpPr>
              <a:spLocks/>
            </p:cNvSpPr>
            <p:nvPr/>
          </p:nvSpPr>
          <p:spPr bwMode="auto">
            <a:xfrm>
              <a:off x="3906" y="1791"/>
              <a:ext cx="119" cy="149"/>
            </a:xfrm>
            <a:custGeom>
              <a:avLst/>
              <a:gdLst>
                <a:gd name="T0" fmla="*/ 67 w 67"/>
                <a:gd name="T1" fmla="*/ 0 h 84"/>
                <a:gd name="T2" fmla="*/ 67 w 67"/>
                <a:gd name="T3" fmla="*/ 15 h 84"/>
                <a:gd name="T4" fmla="*/ 42 w 67"/>
                <a:gd name="T5" fmla="*/ 15 h 84"/>
                <a:gd name="T6" fmla="*/ 15 w 67"/>
                <a:gd name="T7" fmla="*/ 42 h 84"/>
                <a:gd name="T8" fmla="*/ 42 w 67"/>
                <a:gd name="T9" fmla="*/ 69 h 84"/>
                <a:gd name="T10" fmla="*/ 67 w 67"/>
                <a:gd name="T11" fmla="*/ 69 h 84"/>
                <a:gd name="T12" fmla="*/ 67 w 67"/>
                <a:gd name="T13" fmla="*/ 84 h 84"/>
                <a:gd name="T14" fmla="*/ 42 w 67"/>
                <a:gd name="T15" fmla="*/ 84 h 84"/>
                <a:gd name="T16" fmla="*/ 0 w 67"/>
                <a:gd name="T17" fmla="*/ 42 h 84"/>
                <a:gd name="T18" fmla="*/ 42 w 67"/>
                <a:gd name="T19" fmla="*/ 0 h 84"/>
                <a:gd name="T20" fmla="*/ 67 w 67"/>
                <a:gd name="T21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84">
                  <a:moveTo>
                    <a:pt x="67" y="0"/>
                  </a:moveTo>
                  <a:cubicBezTo>
                    <a:pt x="67" y="15"/>
                    <a:pt x="67" y="15"/>
                    <a:pt x="67" y="15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27" y="15"/>
                    <a:pt x="15" y="27"/>
                    <a:pt x="15" y="42"/>
                  </a:cubicBezTo>
                  <a:cubicBezTo>
                    <a:pt x="15" y="57"/>
                    <a:pt x="27" y="69"/>
                    <a:pt x="42" y="69"/>
                  </a:cubicBezTo>
                  <a:cubicBezTo>
                    <a:pt x="67" y="69"/>
                    <a:pt x="67" y="69"/>
                    <a:pt x="67" y="69"/>
                  </a:cubicBezTo>
                  <a:cubicBezTo>
                    <a:pt x="67" y="84"/>
                    <a:pt x="67" y="84"/>
                    <a:pt x="67" y="84"/>
                  </a:cubicBezTo>
                  <a:cubicBezTo>
                    <a:pt x="42" y="84"/>
                    <a:pt x="42" y="84"/>
                    <a:pt x="42" y="84"/>
                  </a:cubicBezTo>
                  <a:cubicBezTo>
                    <a:pt x="19" y="84"/>
                    <a:pt x="0" y="65"/>
                    <a:pt x="0" y="42"/>
                  </a:cubicBezTo>
                  <a:cubicBezTo>
                    <a:pt x="0" y="19"/>
                    <a:pt x="19" y="0"/>
                    <a:pt x="42" y="0"/>
                  </a:cubicBezTo>
                  <a:cubicBezTo>
                    <a:pt x="67" y="0"/>
                    <a:pt x="67" y="0"/>
                    <a:pt x="6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25" name="Freeform 119"/>
            <p:cNvSpPr>
              <a:spLocks noEditPoints="1"/>
            </p:cNvSpPr>
            <p:nvPr/>
          </p:nvSpPr>
          <p:spPr bwMode="auto">
            <a:xfrm>
              <a:off x="3996" y="1788"/>
              <a:ext cx="230" cy="155"/>
            </a:xfrm>
            <a:custGeom>
              <a:avLst/>
              <a:gdLst>
                <a:gd name="T0" fmla="*/ 24 w 130"/>
                <a:gd name="T1" fmla="*/ 28 h 88"/>
                <a:gd name="T2" fmla="*/ 65 w 130"/>
                <a:gd name="T3" fmla="*/ 0 h 88"/>
                <a:gd name="T4" fmla="*/ 106 w 130"/>
                <a:gd name="T5" fmla="*/ 28 h 88"/>
                <a:gd name="T6" fmla="*/ 117 w 130"/>
                <a:gd name="T7" fmla="*/ 36 h 88"/>
                <a:gd name="T8" fmla="*/ 130 w 130"/>
                <a:gd name="T9" fmla="*/ 36 h 88"/>
                <a:gd name="T10" fmla="*/ 130 w 130"/>
                <a:gd name="T11" fmla="*/ 53 h 88"/>
                <a:gd name="T12" fmla="*/ 117 w 130"/>
                <a:gd name="T13" fmla="*/ 53 h 88"/>
                <a:gd name="T14" fmla="*/ 106 w 130"/>
                <a:gd name="T15" fmla="*/ 60 h 88"/>
                <a:gd name="T16" fmla="*/ 65 w 130"/>
                <a:gd name="T17" fmla="*/ 88 h 88"/>
                <a:gd name="T18" fmla="*/ 24 w 130"/>
                <a:gd name="T19" fmla="*/ 60 h 88"/>
                <a:gd name="T20" fmla="*/ 13 w 130"/>
                <a:gd name="T21" fmla="*/ 53 h 88"/>
                <a:gd name="T22" fmla="*/ 0 w 130"/>
                <a:gd name="T23" fmla="*/ 53 h 88"/>
                <a:gd name="T24" fmla="*/ 0 w 130"/>
                <a:gd name="T25" fmla="*/ 36 h 88"/>
                <a:gd name="T26" fmla="*/ 13 w 130"/>
                <a:gd name="T27" fmla="*/ 36 h 88"/>
                <a:gd name="T28" fmla="*/ 24 w 130"/>
                <a:gd name="T29" fmla="*/ 28 h 88"/>
                <a:gd name="T30" fmla="*/ 48 w 130"/>
                <a:gd name="T31" fmla="*/ 44 h 88"/>
                <a:gd name="T32" fmla="*/ 65 w 130"/>
                <a:gd name="T33" fmla="*/ 27 h 88"/>
                <a:gd name="T34" fmla="*/ 82 w 130"/>
                <a:gd name="T35" fmla="*/ 44 h 88"/>
                <a:gd name="T36" fmla="*/ 65 w 130"/>
                <a:gd name="T37" fmla="*/ 61 h 88"/>
                <a:gd name="T38" fmla="*/ 48 w 130"/>
                <a:gd name="T39" fmla="*/ 44 h 88"/>
                <a:gd name="T40" fmla="*/ 37 w 130"/>
                <a:gd name="T41" fmla="*/ 44 h 88"/>
                <a:gd name="T42" fmla="*/ 37 w 130"/>
                <a:gd name="T43" fmla="*/ 44 h 88"/>
                <a:gd name="T44" fmla="*/ 65 w 130"/>
                <a:gd name="T45" fmla="*/ 73 h 88"/>
                <a:gd name="T46" fmla="*/ 94 w 130"/>
                <a:gd name="T47" fmla="*/ 44 h 88"/>
                <a:gd name="T48" fmla="*/ 65 w 130"/>
                <a:gd name="T49" fmla="*/ 16 h 88"/>
                <a:gd name="T50" fmla="*/ 37 w 130"/>
                <a:gd name="T51" fmla="*/ 4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88">
                  <a:moveTo>
                    <a:pt x="24" y="28"/>
                  </a:moveTo>
                  <a:cubicBezTo>
                    <a:pt x="31" y="12"/>
                    <a:pt x="47" y="0"/>
                    <a:pt x="65" y="0"/>
                  </a:cubicBezTo>
                  <a:cubicBezTo>
                    <a:pt x="84" y="0"/>
                    <a:pt x="100" y="12"/>
                    <a:pt x="106" y="28"/>
                  </a:cubicBezTo>
                  <a:cubicBezTo>
                    <a:pt x="108" y="33"/>
                    <a:pt x="112" y="36"/>
                    <a:pt x="117" y="36"/>
                  </a:cubicBezTo>
                  <a:cubicBezTo>
                    <a:pt x="130" y="36"/>
                    <a:pt x="130" y="36"/>
                    <a:pt x="130" y="36"/>
                  </a:cubicBezTo>
                  <a:cubicBezTo>
                    <a:pt x="130" y="53"/>
                    <a:pt x="130" y="53"/>
                    <a:pt x="130" y="53"/>
                  </a:cubicBezTo>
                  <a:cubicBezTo>
                    <a:pt x="117" y="53"/>
                    <a:pt x="117" y="53"/>
                    <a:pt x="117" y="53"/>
                  </a:cubicBezTo>
                  <a:cubicBezTo>
                    <a:pt x="112" y="53"/>
                    <a:pt x="108" y="56"/>
                    <a:pt x="106" y="60"/>
                  </a:cubicBezTo>
                  <a:cubicBezTo>
                    <a:pt x="100" y="76"/>
                    <a:pt x="84" y="88"/>
                    <a:pt x="65" y="88"/>
                  </a:cubicBezTo>
                  <a:cubicBezTo>
                    <a:pt x="47" y="88"/>
                    <a:pt x="31" y="76"/>
                    <a:pt x="24" y="60"/>
                  </a:cubicBezTo>
                  <a:cubicBezTo>
                    <a:pt x="23" y="56"/>
                    <a:pt x="18" y="53"/>
                    <a:pt x="13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8" y="36"/>
                    <a:pt x="23" y="33"/>
                    <a:pt x="24" y="28"/>
                  </a:cubicBezTo>
                  <a:moveTo>
                    <a:pt x="48" y="44"/>
                  </a:moveTo>
                  <a:cubicBezTo>
                    <a:pt x="48" y="35"/>
                    <a:pt x="56" y="27"/>
                    <a:pt x="65" y="27"/>
                  </a:cubicBezTo>
                  <a:cubicBezTo>
                    <a:pt x="74" y="27"/>
                    <a:pt x="82" y="35"/>
                    <a:pt x="82" y="44"/>
                  </a:cubicBezTo>
                  <a:cubicBezTo>
                    <a:pt x="82" y="53"/>
                    <a:pt x="74" y="61"/>
                    <a:pt x="65" y="61"/>
                  </a:cubicBezTo>
                  <a:cubicBezTo>
                    <a:pt x="56" y="61"/>
                    <a:pt x="48" y="53"/>
                    <a:pt x="48" y="44"/>
                  </a:cubicBezTo>
                  <a:moveTo>
                    <a:pt x="37" y="44"/>
                  </a:moveTo>
                  <a:cubicBezTo>
                    <a:pt x="37" y="44"/>
                    <a:pt x="37" y="44"/>
                    <a:pt x="37" y="44"/>
                  </a:cubicBezTo>
                  <a:cubicBezTo>
                    <a:pt x="37" y="60"/>
                    <a:pt x="49" y="73"/>
                    <a:pt x="65" y="73"/>
                  </a:cubicBezTo>
                  <a:cubicBezTo>
                    <a:pt x="81" y="73"/>
                    <a:pt x="94" y="60"/>
                    <a:pt x="94" y="44"/>
                  </a:cubicBezTo>
                  <a:cubicBezTo>
                    <a:pt x="94" y="28"/>
                    <a:pt x="81" y="16"/>
                    <a:pt x="65" y="16"/>
                  </a:cubicBezTo>
                  <a:cubicBezTo>
                    <a:pt x="49" y="16"/>
                    <a:pt x="37" y="28"/>
                    <a:pt x="37" y="4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26" name="Freeform 120"/>
            <p:cNvSpPr>
              <a:spLocks/>
            </p:cNvSpPr>
            <p:nvPr/>
          </p:nvSpPr>
          <p:spPr bwMode="auto">
            <a:xfrm>
              <a:off x="3618" y="1788"/>
              <a:ext cx="122" cy="152"/>
            </a:xfrm>
            <a:custGeom>
              <a:avLst/>
              <a:gdLst>
                <a:gd name="T0" fmla="*/ 54 w 69"/>
                <a:gd name="T1" fmla="*/ 44 h 86"/>
                <a:gd name="T2" fmla="*/ 54 w 69"/>
                <a:gd name="T3" fmla="*/ 35 h 86"/>
                <a:gd name="T4" fmla="*/ 34 w 69"/>
                <a:gd name="T5" fmla="*/ 16 h 86"/>
                <a:gd name="T6" fmla="*/ 15 w 69"/>
                <a:gd name="T7" fmla="*/ 35 h 86"/>
                <a:gd name="T8" fmla="*/ 15 w 69"/>
                <a:gd name="T9" fmla="*/ 86 h 86"/>
                <a:gd name="T10" fmla="*/ 0 w 69"/>
                <a:gd name="T11" fmla="*/ 86 h 86"/>
                <a:gd name="T12" fmla="*/ 0 w 69"/>
                <a:gd name="T13" fmla="*/ 35 h 86"/>
                <a:gd name="T14" fmla="*/ 34 w 69"/>
                <a:gd name="T15" fmla="*/ 0 h 86"/>
                <a:gd name="T16" fmla="*/ 69 w 69"/>
                <a:gd name="T17" fmla="*/ 35 h 86"/>
                <a:gd name="T18" fmla="*/ 69 w 69"/>
                <a:gd name="T19" fmla="*/ 86 h 86"/>
                <a:gd name="T20" fmla="*/ 54 w 69"/>
                <a:gd name="T21" fmla="*/ 86 h 86"/>
                <a:gd name="T22" fmla="*/ 54 w 69"/>
                <a:gd name="T23" fmla="*/ 59 h 86"/>
                <a:gd name="T24" fmla="*/ 20 w 69"/>
                <a:gd name="T25" fmla="*/ 59 h 86"/>
                <a:gd name="T26" fmla="*/ 20 w 69"/>
                <a:gd name="T27" fmla="*/ 44 h 86"/>
                <a:gd name="T28" fmla="*/ 54 w 69"/>
                <a:gd name="T29" fmla="*/ 4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9" h="86">
                  <a:moveTo>
                    <a:pt x="54" y="44"/>
                  </a:moveTo>
                  <a:cubicBezTo>
                    <a:pt x="54" y="35"/>
                    <a:pt x="54" y="35"/>
                    <a:pt x="54" y="35"/>
                  </a:cubicBezTo>
                  <a:cubicBezTo>
                    <a:pt x="54" y="24"/>
                    <a:pt x="45" y="16"/>
                    <a:pt x="34" y="16"/>
                  </a:cubicBezTo>
                  <a:cubicBezTo>
                    <a:pt x="24" y="16"/>
                    <a:pt x="15" y="24"/>
                    <a:pt x="15" y="35"/>
                  </a:cubicBezTo>
                  <a:cubicBezTo>
                    <a:pt x="15" y="86"/>
                    <a:pt x="15" y="86"/>
                    <a:pt x="15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6"/>
                    <a:pt x="15" y="0"/>
                    <a:pt x="34" y="0"/>
                  </a:cubicBezTo>
                  <a:cubicBezTo>
                    <a:pt x="54" y="0"/>
                    <a:pt x="69" y="16"/>
                    <a:pt x="69" y="35"/>
                  </a:cubicBezTo>
                  <a:cubicBezTo>
                    <a:pt x="69" y="86"/>
                    <a:pt x="69" y="86"/>
                    <a:pt x="69" y="86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59"/>
                    <a:pt x="54" y="59"/>
                    <a:pt x="54" y="59"/>
                  </a:cubicBezTo>
                  <a:cubicBezTo>
                    <a:pt x="20" y="59"/>
                    <a:pt x="20" y="59"/>
                    <a:pt x="20" y="59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54" y="44"/>
                    <a:pt x="54" y="44"/>
                    <a:pt x="54" y="4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</p:grpSp>
      <p:sp>
        <p:nvSpPr>
          <p:cNvPr id="27" name="Tijdelijke aanduiding voor afbeelding 29"/>
          <p:cNvSpPr>
            <a:spLocks noGrp="1"/>
          </p:cNvSpPr>
          <p:nvPr>
            <p:ph type="pic" sz="quarter" idx="13" hasCustomPrompt="1"/>
          </p:nvPr>
        </p:nvSpPr>
        <p:spPr>
          <a:xfrm>
            <a:off x="8756074" y="0"/>
            <a:ext cx="3435926" cy="6856413"/>
          </a:xfrm>
        </p:spPr>
        <p:txBody>
          <a:bodyPr anchor="t" anchorCtr="0">
            <a:normAutofit/>
          </a:bodyPr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650" b="0"/>
            </a:lvl1pPr>
          </a:lstStyle>
          <a:p>
            <a:r>
              <a:rPr lang="en-GB" noProof="0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3486694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ive subtitle page with image 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FD5CE-A3B4-4581-86E7-2B72FE12CCC4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4" name="Titel 1"/>
          <p:cNvSpPr>
            <a:spLocks noGrp="1"/>
          </p:cNvSpPr>
          <p:nvPr>
            <p:ph type="ctrTitle" hasCustomPrompt="1"/>
          </p:nvPr>
        </p:nvSpPr>
        <p:spPr>
          <a:xfrm>
            <a:off x="1818072" y="2983569"/>
            <a:ext cx="6480000" cy="890862"/>
          </a:xfrm>
        </p:spPr>
        <p:txBody>
          <a:bodyPr wrap="square" anchor="ctr" anchorCtr="0">
            <a:noAutofit/>
          </a:bodyPr>
          <a:lstStyle>
            <a:lvl1pPr algn="l">
              <a:defRPr sz="2750" b="0">
                <a:solidFill>
                  <a:schemeClr val="accent6"/>
                </a:solidFill>
              </a:defRPr>
            </a:lvl1pPr>
          </a:lstStyle>
          <a:p>
            <a:r>
              <a:rPr lang="en-GB" noProof="0" dirty="0"/>
              <a:t>Alternative subtitle page</a:t>
            </a:r>
          </a:p>
        </p:txBody>
      </p:sp>
      <p:grpSp>
        <p:nvGrpSpPr>
          <p:cNvPr id="6" name="Group 100"/>
          <p:cNvGrpSpPr>
            <a:grpSpLocks noChangeAspect="1"/>
          </p:cNvGrpSpPr>
          <p:nvPr userDrawn="1"/>
        </p:nvGrpSpPr>
        <p:grpSpPr bwMode="auto">
          <a:xfrm>
            <a:off x="319087" y="2953941"/>
            <a:ext cx="950119" cy="950119"/>
            <a:chOff x="3360" y="1680"/>
            <a:chExt cx="962" cy="962"/>
          </a:xfrm>
        </p:grpSpPr>
        <p:sp>
          <p:nvSpPr>
            <p:cNvPr id="7" name="Rectangle 101"/>
            <p:cNvSpPr>
              <a:spLocks noChangeArrowheads="1"/>
            </p:cNvSpPr>
            <p:nvPr/>
          </p:nvSpPr>
          <p:spPr bwMode="auto">
            <a:xfrm>
              <a:off x="3360" y="1680"/>
              <a:ext cx="962" cy="9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8" name="Rectangle 102"/>
            <p:cNvSpPr>
              <a:spLocks noChangeArrowheads="1"/>
            </p:cNvSpPr>
            <p:nvPr/>
          </p:nvSpPr>
          <p:spPr bwMode="auto">
            <a:xfrm>
              <a:off x="3390" y="2311"/>
              <a:ext cx="902" cy="30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9" name="Rectangle 103"/>
            <p:cNvSpPr>
              <a:spLocks noChangeArrowheads="1"/>
            </p:cNvSpPr>
            <p:nvPr/>
          </p:nvSpPr>
          <p:spPr bwMode="auto">
            <a:xfrm>
              <a:off x="3390" y="1710"/>
              <a:ext cx="902" cy="60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0" name="Freeform 104"/>
            <p:cNvSpPr>
              <a:spLocks/>
            </p:cNvSpPr>
            <p:nvPr/>
          </p:nvSpPr>
          <p:spPr bwMode="auto">
            <a:xfrm>
              <a:off x="3685" y="2474"/>
              <a:ext cx="52" cy="74"/>
            </a:xfrm>
            <a:custGeom>
              <a:avLst/>
              <a:gdLst>
                <a:gd name="T0" fmla="*/ 17 w 29"/>
                <a:gd name="T1" fmla="*/ 42 h 42"/>
                <a:gd name="T2" fmla="*/ 12 w 29"/>
                <a:gd name="T3" fmla="*/ 42 h 42"/>
                <a:gd name="T4" fmla="*/ 0 w 29"/>
                <a:gd name="T5" fmla="*/ 0 h 42"/>
                <a:gd name="T6" fmla="*/ 6 w 29"/>
                <a:gd name="T7" fmla="*/ 0 h 42"/>
                <a:gd name="T8" fmla="*/ 13 w 29"/>
                <a:gd name="T9" fmla="*/ 30 h 42"/>
                <a:gd name="T10" fmla="*/ 15 w 29"/>
                <a:gd name="T11" fmla="*/ 35 h 42"/>
                <a:gd name="T12" fmla="*/ 15 w 29"/>
                <a:gd name="T13" fmla="*/ 35 h 42"/>
                <a:gd name="T14" fmla="*/ 16 w 29"/>
                <a:gd name="T15" fmla="*/ 30 h 42"/>
                <a:gd name="T16" fmla="*/ 24 w 29"/>
                <a:gd name="T17" fmla="*/ 0 h 42"/>
                <a:gd name="T18" fmla="*/ 29 w 29"/>
                <a:gd name="T19" fmla="*/ 0 h 42"/>
                <a:gd name="T20" fmla="*/ 17 w 29"/>
                <a:gd name="T21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" h="42">
                  <a:moveTo>
                    <a:pt x="17" y="42"/>
                  </a:moveTo>
                  <a:cubicBezTo>
                    <a:pt x="12" y="42"/>
                    <a:pt x="12" y="42"/>
                    <a:pt x="12" y="4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2"/>
                    <a:pt x="15" y="35"/>
                    <a:pt x="15" y="35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5"/>
                    <a:pt x="15" y="32"/>
                    <a:pt x="16" y="3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17" y="42"/>
                    <a:pt x="17" y="42"/>
                    <a:pt x="17" y="4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1" name="Freeform 105"/>
            <p:cNvSpPr>
              <a:spLocks noEditPoints="1"/>
            </p:cNvSpPr>
            <p:nvPr/>
          </p:nvSpPr>
          <p:spPr bwMode="auto">
            <a:xfrm>
              <a:off x="3745" y="2469"/>
              <a:ext cx="13" cy="79"/>
            </a:xfrm>
            <a:custGeom>
              <a:avLst/>
              <a:gdLst>
                <a:gd name="T0" fmla="*/ 3 w 7"/>
                <a:gd name="T1" fmla="*/ 6 h 45"/>
                <a:gd name="T2" fmla="*/ 0 w 7"/>
                <a:gd name="T3" fmla="*/ 3 h 45"/>
                <a:gd name="T4" fmla="*/ 3 w 7"/>
                <a:gd name="T5" fmla="*/ 0 h 45"/>
                <a:gd name="T6" fmla="*/ 7 w 7"/>
                <a:gd name="T7" fmla="*/ 3 h 45"/>
                <a:gd name="T8" fmla="*/ 3 w 7"/>
                <a:gd name="T9" fmla="*/ 6 h 45"/>
                <a:gd name="T10" fmla="*/ 1 w 7"/>
                <a:gd name="T11" fmla="*/ 12 h 45"/>
                <a:gd name="T12" fmla="*/ 6 w 7"/>
                <a:gd name="T13" fmla="*/ 12 h 45"/>
                <a:gd name="T14" fmla="*/ 6 w 7"/>
                <a:gd name="T15" fmla="*/ 45 h 45"/>
                <a:gd name="T16" fmla="*/ 1 w 7"/>
                <a:gd name="T17" fmla="*/ 45 h 45"/>
                <a:gd name="T18" fmla="*/ 1 w 7"/>
                <a:gd name="T19" fmla="*/ 1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45">
                  <a:moveTo>
                    <a:pt x="3" y="6"/>
                  </a:moveTo>
                  <a:cubicBezTo>
                    <a:pt x="2" y="6"/>
                    <a:pt x="0" y="5"/>
                    <a:pt x="0" y="3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5" y="0"/>
                    <a:pt x="7" y="2"/>
                    <a:pt x="7" y="3"/>
                  </a:cubicBezTo>
                  <a:cubicBezTo>
                    <a:pt x="7" y="5"/>
                    <a:pt x="5" y="6"/>
                    <a:pt x="3" y="6"/>
                  </a:cubicBezTo>
                  <a:moveTo>
                    <a:pt x="1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1" y="45"/>
                    <a:pt x="1" y="45"/>
                    <a:pt x="1" y="45"/>
                  </a:cubicBezTo>
                  <a:lnTo>
                    <a:pt x="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2" name="Freeform 106"/>
            <p:cNvSpPr>
              <a:spLocks/>
            </p:cNvSpPr>
            <p:nvPr/>
          </p:nvSpPr>
          <p:spPr bwMode="auto">
            <a:xfrm>
              <a:off x="3768" y="2490"/>
              <a:ext cx="34" cy="58"/>
            </a:xfrm>
            <a:custGeom>
              <a:avLst/>
              <a:gdLst>
                <a:gd name="T0" fmla="*/ 8 w 19"/>
                <a:gd name="T1" fmla="*/ 33 h 33"/>
                <a:gd name="T2" fmla="*/ 0 w 19"/>
                <a:gd name="T3" fmla="*/ 31 h 33"/>
                <a:gd name="T4" fmla="*/ 1 w 19"/>
                <a:gd name="T5" fmla="*/ 28 h 33"/>
                <a:gd name="T6" fmla="*/ 8 w 19"/>
                <a:gd name="T7" fmla="*/ 29 h 33"/>
                <a:gd name="T8" fmla="*/ 14 w 19"/>
                <a:gd name="T9" fmla="*/ 24 h 33"/>
                <a:gd name="T10" fmla="*/ 8 w 19"/>
                <a:gd name="T11" fmla="*/ 18 h 33"/>
                <a:gd name="T12" fmla="*/ 1 w 19"/>
                <a:gd name="T13" fmla="*/ 9 h 33"/>
                <a:gd name="T14" fmla="*/ 10 w 19"/>
                <a:gd name="T15" fmla="*/ 0 h 33"/>
                <a:gd name="T16" fmla="*/ 18 w 19"/>
                <a:gd name="T17" fmla="*/ 2 h 33"/>
                <a:gd name="T18" fmla="*/ 17 w 19"/>
                <a:gd name="T19" fmla="*/ 5 h 33"/>
                <a:gd name="T20" fmla="*/ 11 w 19"/>
                <a:gd name="T21" fmla="*/ 3 h 33"/>
                <a:gd name="T22" fmla="*/ 6 w 19"/>
                <a:gd name="T23" fmla="*/ 8 h 33"/>
                <a:gd name="T24" fmla="*/ 11 w 19"/>
                <a:gd name="T25" fmla="*/ 14 h 33"/>
                <a:gd name="T26" fmla="*/ 19 w 19"/>
                <a:gd name="T27" fmla="*/ 24 h 33"/>
                <a:gd name="T28" fmla="*/ 8 w 19"/>
                <a:gd name="T2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" h="33">
                  <a:moveTo>
                    <a:pt x="8" y="33"/>
                  </a:moveTo>
                  <a:cubicBezTo>
                    <a:pt x="5" y="33"/>
                    <a:pt x="2" y="32"/>
                    <a:pt x="0" y="31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3" y="29"/>
                    <a:pt x="5" y="29"/>
                    <a:pt x="8" y="29"/>
                  </a:cubicBezTo>
                  <a:cubicBezTo>
                    <a:pt x="11" y="29"/>
                    <a:pt x="14" y="27"/>
                    <a:pt x="14" y="24"/>
                  </a:cubicBezTo>
                  <a:cubicBezTo>
                    <a:pt x="14" y="21"/>
                    <a:pt x="12" y="19"/>
                    <a:pt x="8" y="18"/>
                  </a:cubicBezTo>
                  <a:cubicBezTo>
                    <a:pt x="2" y="15"/>
                    <a:pt x="1" y="12"/>
                    <a:pt x="1" y="9"/>
                  </a:cubicBezTo>
                  <a:cubicBezTo>
                    <a:pt x="1" y="4"/>
                    <a:pt x="5" y="0"/>
                    <a:pt x="10" y="0"/>
                  </a:cubicBezTo>
                  <a:cubicBezTo>
                    <a:pt x="14" y="0"/>
                    <a:pt x="16" y="1"/>
                    <a:pt x="18" y="2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6" y="4"/>
                    <a:pt x="14" y="3"/>
                    <a:pt x="11" y="3"/>
                  </a:cubicBezTo>
                  <a:cubicBezTo>
                    <a:pt x="8" y="3"/>
                    <a:pt x="6" y="6"/>
                    <a:pt x="6" y="8"/>
                  </a:cubicBezTo>
                  <a:cubicBezTo>
                    <a:pt x="6" y="12"/>
                    <a:pt x="8" y="13"/>
                    <a:pt x="11" y="14"/>
                  </a:cubicBezTo>
                  <a:cubicBezTo>
                    <a:pt x="18" y="17"/>
                    <a:pt x="19" y="20"/>
                    <a:pt x="19" y="24"/>
                  </a:cubicBezTo>
                  <a:cubicBezTo>
                    <a:pt x="19" y="29"/>
                    <a:pt x="15" y="33"/>
                    <a:pt x="8" y="3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3" name="Freeform 107"/>
            <p:cNvSpPr>
              <a:spLocks noEditPoints="1"/>
            </p:cNvSpPr>
            <p:nvPr/>
          </p:nvSpPr>
          <p:spPr bwMode="auto">
            <a:xfrm>
              <a:off x="3814" y="2469"/>
              <a:ext cx="11" cy="79"/>
            </a:xfrm>
            <a:custGeom>
              <a:avLst/>
              <a:gdLst>
                <a:gd name="T0" fmla="*/ 3 w 6"/>
                <a:gd name="T1" fmla="*/ 6 h 45"/>
                <a:gd name="T2" fmla="*/ 0 w 6"/>
                <a:gd name="T3" fmla="*/ 3 h 45"/>
                <a:gd name="T4" fmla="*/ 3 w 6"/>
                <a:gd name="T5" fmla="*/ 0 h 45"/>
                <a:gd name="T6" fmla="*/ 6 w 6"/>
                <a:gd name="T7" fmla="*/ 3 h 45"/>
                <a:gd name="T8" fmla="*/ 3 w 6"/>
                <a:gd name="T9" fmla="*/ 6 h 45"/>
                <a:gd name="T10" fmla="*/ 1 w 6"/>
                <a:gd name="T11" fmla="*/ 12 h 45"/>
                <a:gd name="T12" fmla="*/ 6 w 6"/>
                <a:gd name="T13" fmla="*/ 12 h 45"/>
                <a:gd name="T14" fmla="*/ 6 w 6"/>
                <a:gd name="T15" fmla="*/ 45 h 45"/>
                <a:gd name="T16" fmla="*/ 1 w 6"/>
                <a:gd name="T17" fmla="*/ 45 h 45"/>
                <a:gd name="T18" fmla="*/ 1 w 6"/>
                <a:gd name="T19" fmla="*/ 1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45">
                  <a:moveTo>
                    <a:pt x="3" y="6"/>
                  </a:moveTo>
                  <a:cubicBezTo>
                    <a:pt x="1" y="6"/>
                    <a:pt x="0" y="5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6" y="2"/>
                    <a:pt x="6" y="3"/>
                  </a:cubicBezTo>
                  <a:cubicBezTo>
                    <a:pt x="6" y="5"/>
                    <a:pt x="5" y="6"/>
                    <a:pt x="3" y="6"/>
                  </a:cubicBezTo>
                  <a:moveTo>
                    <a:pt x="1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1" y="45"/>
                    <a:pt x="1" y="45"/>
                    <a:pt x="1" y="45"/>
                  </a:cubicBezTo>
                  <a:lnTo>
                    <a:pt x="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4" name="Freeform 108"/>
            <p:cNvSpPr>
              <a:spLocks noEditPoints="1"/>
            </p:cNvSpPr>
            <p:nvPr/>
          </p:nvSpPr>
          <p:spPr bwMode="auto">
            <a:xfrm>
              <a:off x="3841" y="2465"/>
              <a:ext cx="42" cy="83"/>
            </a:xfrm>
            <a:custGeom>
              <a:avLst/>
              <a:gdLst>
                <a:gd name="T0" fmla="*/ 9 w 24"/>
                <a:gd name="T1" fmla="*/ 47 h 47"/>
                <a:gd name="T2" fmla="*/ 0 w 24"/>
                <a:gd name="T3" fmla="*/ 45 h 47"/>
                <a:gd name="T4" fmla="*/ 0 w 24"/>
                <a:gd name="T5" fmla="*/ 0 h 47"/>
                <a:gd name="T6" fmla="*/ 5 w 24"/>
                <a:gd name="T7" fmla="*/ 0 h 47"/>
                <a:gd name="T8" fmla="*/ 5 w 24"/>
                <a:gd name="T9" fmla="*/ 16 h 47"/>
                <a:gd name="T10" fmla="*/ 11 w 24"/>
                <a:gd name="T11" fmla="*/ 14 h 47"/>
                <a:gd name="T12" fmla="*/ 24 w 24"/>
                <a:gd name="T13" fmla="*/ 30 h 47"/>
                <a:gd name="T14" fmla="*/ 9 w 24"/>
                <a:gd name="T15" fmla="*/ 47 h 47"/>
                <a:gd name="T16" fmla="*/ 10 w 24"/>
                <a:gd name="T17" fmla="*/ 17 h 47"/>
                <a:gd name="T18" fmla="*/ 5 w 24"/>
                <a:gd name="T19" fmla="*/ 18 h 47"/>
                <a:gd name="T20" fmla="*/ 5 w 24"/>
                <a:gd name="T21" fmla="*/ 43 h 47"/>
                <a:gd name="T22" fmla="*/ 9 w 24"/>
                <a:gd name="T23" fmla="*/ 44 h 47"/>
                <a:gd name="T24" fmla="*/ 19 w 24"/>
                <a:gd name="T25" fmla="*/ 30 h 47"/>
                <a:gd name="T26" fmla="*/ 10 w 24"/>
                <a:gd name="T27" fmla="*/ 1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" h="47">
                  <a:moveTo>
                    <a:pt x="9" y="47"/>
                  </a:moveTo>
                  <a:cubicBezTo>
                    <a:pt x="5" y="47"/>
                    <a:pt x="2" y="46"/>
                    <a:pt x="0" y="4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6" y="15"/>
                    <a:pt x="8" y="14"/>
                    <a:pt x="11" y="14"/>
                  </a:cubicBezTo>
                  <a:cubicBezTo>
                    <a:pt x="19" y="14"/>
                    <a:pt x="24" y="20"/>
                    <a:pt x="24" y="30"/>
                  </a:cubicBezTo>
                  <a:cubicBezTo>
                    <a:pt x="24" y="40"/>
                    <a:pt x="19" y="47"/>
                    <a:pt x="9" y="47"/>
                  </a:cubicBezTo>
                  <a:moveTo>
                    <a:pt x="10" y="17"/>
                  </a:moveTo>
                  <a:cubicBezTo>
                    <a:pt x="8" y="17"/>
                    <a:pt x="6" y="18"/>
                    <a:pt x="5" y="18"/>
                  </a:cubicBezTo>
                  <a:cubicBezTo>
                    <a:pt x="5" y="43"/>
                    <a:pt x="5" y="43"/>
                    <a:pt x="5" y="43"/>
                  </a:cubicBezTo>
                  <a:cubicBezTo>
                    <a:pt x="6" y="44"/>
                    <a:pt x="8" y="44"/>
                    <a:pt x="9" y="44"/>
                  </a:cubicBezTo>
                  <a:cubicBezTo>
                    <a:pt x="16" y="44"/>
                    <a:pt x="19" y="38"/>
                    <a:pt x="19" y="30"/>
                  </a:cubicBezTo>
                  <a:cubicBezTo>
                    <a:pt x="19" y="23"/>
                    <a:pt x="16" y="17"/>
                    <a:pt x="10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5" name="Rectangle 109"/>
            <p:cNvSpPr>
              <a:spLocks noChangeArrowheads="1"/>
            </p:cNvSpPr>
            <p:nvPr/>
          </p:nvSpPr>
          <p:spPr bwMode="auto">
            <a:xfrm>
              <a:off x="3897" y="2465"/>
              <a:ext cx="9" cy="8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6" name="Freeform 110"/>
            <p:cNvSpPr>
              <a:spLocks/>
            </p:cNvSpPr>
            <p:nvPr/>
          </p:nvSpPr>
          <p:spPr bwMode="auto">
            <a:xfrm>
              <a:off x="3917" y="2490"/>
              <a:ext cx="46" cy="81"/>
            </a:xfrm>
            <a:custGeom>
              <a:avLst/>
              <a:gdLst>
                <a:gd name="T0" fmla="*/ 11 w 26"/>
                <a:gd name="T1" fmla="*/ 46 h 46"/>
                <a:gd name="T2" fmla="*/ 6 w 26"/>
                <a:gd name="T3" fmla="*/ 46 h 46"/>
                <a:gd name="T4" fmla="*/ 11 w 26"/>
                <a:gd name="T5" fmla="*/ 33 h 46"/>
                <a:gd name="T6" fmla="*/ 0 w 26"/>
                <a:gd name="T7" fmla="*/ 0 h 46"/>
                <a:gd name="T8" fmla="*/ 6 w 26"/>
                <a:gd name="T9" fmla="*/ 0 h 46"/>
                <a:gd name="T10" fmla="*/ 13 w 26"/>
                <a:gd name="T11" fmla="*/ 24 h 46"/>
                <a:gd name="T12" fmla="*/ 13 w 26"/>
                <a:gd name="T13" fmla="*/ 28 h 46"/>
                <a:gd name="T14" fmla="*/ 14 w 26"/>
                <a:gd name="T15" fmla="*/ 28 h 46"/>
                <a:gd name="T16" fmla="*/ 14 w 26"/>
                <a:gd name="T17" fmla="*/ 24 h 46"/>
                <a:gd name="T18" fmla="*/ 21 w 26"/>
                <a:gd name="T19" fmla="*/ 0 h 46"/>
                <a:gd name="T20" fmla="*/ 26 w 26"/>
                <a:gd name="T21" fmla="*/ 0 h 46"/>
                <a:gd name="T22" fmla="*/ 11 w 26"/>
                <a:gd name="T2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" h="46">
                  <a:moveTo>
                    <a:pt x="11" y="46"/>
                  </a:moveTo>
                  <a:cubicBezTo>
                    <a:pt x="6" y="46"/>
                    <a:pt x="6" y="46"/>
                    <a:pt x="6" y="46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6"/>
                    <a:pt x="13" y="28"/>
                    <a:pt x="13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28"/>
                    <a:pt x="14" y="26"/>
                    <a:pt x="14" y="24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1" y="46"/>
                    <a:pt x="11" y="46"/>
                    <a:pt x="11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7" name="Freeform 111"/>
            <p:cNvSpPr>
              <a:spLocks/>
            </p:cNvSpPr>
            <p:nvPr/>
          </p:nvSpPr>
          <p:spPr bwMode="auto">
            <a:xfrm>
              <a:off x="3998" y="2490"/>
              <a:ext cx="46" cy="81"/>
            </a:xfrm>
            <a:custGeom>
              <a:avLst/>
              <a:gdLst>
                <a:gd name="T0" fmla="*/ 11 w 26"/>
                <a:gd name="T1" fmla="*/ 46 h 46"/>
                <a:gd name="T2" fmla="*/ 6 w 26"/>
                <a:gd name="T3" fmla="*/ 46 h 46"/>
                <a:gd name="T4" fmla="*/ 11 w 26"/>
                <a:gd name="T5" fmla="*/ 33 h 46"/>
                <a:gd name="T6" fmla="*/ 0 w 26"/>
                <a:gd name="T7" fmla="*/ 0 h 46"/>
                <a:gd name="T8" fmla="*/ 6 w 26"/>
                <a:gd name="T9" fmla="*/ 0 h 46"/>
                <a:gd name="T10" fmla="*/ 12 w 26"/>
                <a:gd name="T11" fmla="*/ 24 h 46"/>
                <a:gd name="T12" fmla="*/ 13 w 26"/>
                <a:gd name="T13" fmla="*/ 28 h 46"/>
                <a:gd name="T14" fmla="*/ 13 w 26"/>
                <a:gd name="T15" fmla="*/ 28 h 46"/>
                <a:gd name="T16" fmla="*/ 14 w 26"/>
                <a:gd name="T17" fmla="*/ 24 h 46"/>
                <a:gd name="T18" fmla="*/ 21 w 26"/>
                <a:gd name="T19" fmla="*/ 0 h 46"/>
                <a:gd name="T20" fmla="*/ 26 w 26"/>
                <a:gd name="T21" fmla="*/ 0 h 46"/>
                <a:gd name="T22" fmla="*/ 11 w 26"/>
                <a:gd name="T2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" h="46">
                  <a:moveTo>
                    <a:pt x="11" y="46"/>
                  </a:moveTo>
                  <a:cubicBezTo>
                    <a:pt x="6" y="46"/>
                    <a:pt x="6" y="46"/>
                    <a:pt x="6" y="46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3" y="26"/>
                    <a:pt x="13" y="28"/>
                    <a:pt x="13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8"/>
                    <a:pt x="14" y="26"/>
                    <a:pt x="14" y="24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1" y="46"/>
                    <a:pt x="11" y="46"/>
                    <a:pt x="11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8" name="Freeform 112"/>
            <p:cNvSpPr>
              <a:spLocks noEditPoints="1"/>
            </p:cNvSpPr>
            <p:nvPr/>
          </p:nvSpPr>
          <p:spPr bwMode="auto">
            <a:xfrm>
              <a:off x="4051" y="2490"/>
              <a:ext cx="44" cy="58"/>
            </a:xfrm>
            <a:custGeom>
              <a:avLst/>
              <a:gdLst>
                <a:gd name="T0" fmla="*/ 13 w 25"/>
                <a:gd name="T1" fmla="*/ 33 h 33"/>
                <a:gd name="T2" fmla="*/ 0 w 25"/>
                <a:gd name="T3" fmla="*/ 17 h 33"/>
                <a:gd name="T4" fmla="*/ 13 w 25"/>
                <a:gd name="T5" fmla="*/ 0 h 33"/>
                <a:gd name="T6" fmla="*/ 25 w 25"/>
                <a:gd name="T7" fmla="*/ 17 h 33"/>
                <a:gd name="T8" fmla="*/ 13 w 25"/>
                <a:gd name="T9" fmla="*/ 33 h 33"/>
                <a:gd name="T10" fmla="*/ 13 w 25"/>
                <a:gd name="T11" fmla="*/ 3 h 33"/>
                <a:gd name="T12" fmla="*/ 5 w 25"/>
                <a:gd name="T13" fmla="*/ 17 h 33"/>
                <a:gd name="T14" fmla="*/ 13 w 25"/>
                <a:gd name="T15" fmla="*/ 30 h 33"/>
                <a:gd name="T16" fmla="*/ 20 w 25"/>
                <a:gd name="T17" fmla="*/ 17 h 33"/>
                <a:gd name="T18" fmla="*/ 13 w 25"/>
                <a:gd name="T1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33">
                  <a:moveTo>
                    <a:pt x="13" y="33"/>
                  </a:moveTo>
                  <a:cubicBezTo>
                    <a:pt x="4" y="33"/>
                    <a:pt x="0" y="26"/>
                    <a:pt x="0" y="17"/>
                  </a:cubicBezTo>
                  <a:cubicBezTo>
                    <a:pt x="0" y="7"/>
                    <a:pt x="4" y="0"/>
                    <a:pt x="13" y="0"/>
                  </a:cubicBezTo>
                  <a:cubicBezTo>
                    <a:pt x="22" y="0"/>
                    <a:pt x="25" y="7"/>
                    <a:pt x="25" y="17"/>
                  </a:cubicBezTo>
                  <a:cubicBezTo>
                    <a:pt x="25" y="26"/>
                    <a:pt x="21" y="33"/>
                    <a:pt x="13" y="33"/>
                  </a:cubicBezTo>
                  <a:moveTo>
                    <a:pt x="13" y="3"/>
                  </a:moveTo>
                  <a:cubicBezTo>
                    <a:pt x="7" y="3"/>
                    <a:pt x="5" y="10"/>
                    <a:pt x="5" y="17"/>
                  </a:cubicBezTo>
                  <a:cubicBezTo>
                    <a:pt x="5" y="23"/>
                    <a:pt x="7" y="30"/>
                    <a:pt x="13" y="30"/>
                  </a:cubicBezTo>
                  <a:cubicBezTo>
                    <a:pt x="19" y="30"/>
                    <a:pt x="20" y="23"/>
                    <a:pt x="20" y="17"/>
                  </a:cubicBezTo>
                  <a:cubicBezTo>
                    <a:pt x="20" y="10"/>
                    <a:pt x="19" y="3"/>
                    <a:pt x="13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9" name="Freeform 113"/>
            <p:cNvSpPr>
              <a:spLocks/>
            </p:cNvSpPr>
            <p:nvPr/>
          </p:nvSpPr>
          <p:spPr bwMode="auto">
            <a:xfrm>
              <a:off x="4110" y="2490"/>
              <a:ext cx="39" cy="58"/>
            </a:xfrm>
            <a:custGeom>
              <a:avLst/>
              <a:gdLst>
                <a:gd name="T0" fmla="*/ 11 w 22"/>
                <a:gd name="T1" fmla="*/ 33 h 33"/>
                <a:gd name="T2" fmla="*/ 0 w 22"/>
                <a:gd name="T3" fmla="*/ 23 h 33"/>
                <a:gd name="T4" fmla="*/ 0 w 22"/>
                <a:gd name="T5" fmla="*/ 0 h 33"/>
                <a:gd name="T6" fmla="*/ 5 w 22"/>
                <a:gd name="T7" fmla="*/ 0 h 33"/>
                <a:gd name="T8" fmla="*/ 5 w 22"/>
                <a:gd name="T9" fmla="*/ 23 h 33"/>
                <a:gd name="T10" fmla="*/ 11 w 22"/>
                <a:gd name="T11" fmla="*/ 30 h 33"/>
                <a:gd name="T12" fmla="*/ 17 w 22"/>
                <a:gd name="T13" fmla="*/ 28 h 33"/>
                <a:gd name="T14" fmla="*/ 17 w 22"/>
                <a:gd name="T15" fmla="*/ 0 h 33"/>
                <a:gd name="T16" fmla="*/ 22 w 22"/>
                <a:gd name="T17" fmla="*/ 0 h 33"/>
                <a:gd name="T18" fmla="*/ 22 w 22"/>
                <a:gd name="T19" fmla="*/ 31 h 33"/>
                <a:gd name="T20" fmla="*/ 11 w 22"/>
                <a:gd name="T21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33">
                  <a:moveTo>
                    <a:pt x="11" y="33"/>
                  </a:moveTo>
                  <a:cubicBezTo>
                    <a:pt x="3" y="33"/>
                    <a:pt x="0" y="29"/>
                    <a:pt x="0" y="2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7"/>
                    <a:pt x="7" y="30"/>
                    <a:pt x="11" y="30"/>
                  </a:cubicBezTo>
                  <a:cubicBezTo>
                    <a:pt x="14" y="30"/>
                    <a:pt x="16" y="29"/>
                    <a:pt x="17" y="28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0" y="32"/>
                    <a:pt x="16" y="33"/>
                    <a:pt x="11" y="3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20" name="Freeform 114"/>
            <p:cNvSpPr>
              <a:spLocks/>
            </p:cNvSpPr>
            <p:nvPr/>
          </p:nvSpPr>
          <p:spPr bwMode="auto">
            <a:xfrm>
              <a:off x="4164" y="2490"/>
              <a:ext cx="25" cy="58"/>
            </a:xfrm>
            <a:custGeom>
              <a:avLst/>
              <a:gdLst>
                <a:gd name="T0" fmla="*/ 13 w 14"/>
                <a:gd name="T1" fmla="*/ 4 h 33"/>
                <a:gd name="T2" fmla="*/ 5 w 14"/>
                <a:gd name="T3" fmla="*/ 5 h 33"/>
                <a:gd name="T4" fmla="*/ 5 w 14"/>
                <a:gd name="T5" fmla="*/ 33 h 33"/>
                <a:gd name="T6" fmla="*/ 0 w 14"/>
                <a:gd name="T7" fmla="*/ 33 h 33"/>
                <a:gd name="T8" fmla="*/ 0 w 14"/>
                <a:gd name="T9" fmla="*/ 2 h 33"/>
                <a:gd name="T10" fmla="*/ 14 w 14"/>
                <a:gd name="T11" fmla="*/ 0 h 33"/>
                <a:gd name="T12" fmla="*/ 13 w 14"/>
                <a:gd name="T13" fmla="*/ 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3">
                  <a:moveTo>
                    <a:pt x="13" y="4"/>
                  </a:moveTo>
                  <a:cubicBezTo>
                    <a:pt x="10" y="3"/>
                    <a:pt x="7" y="3"/>
                    <a:pt x="5" y="5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1"/>
                    <a:pt x="6" y="0"/>
                    <a:pt x="14" y="0"/>
                  </a:cubicBezTo>
                  <a:cubicBezTo>
                    <a:pt x="13" y="4"/>
                    <a:pt x="13" y="4"/>
                    <a:pt x="13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21" name="Freeform 115"/>
            <p:cNvSpPr>
              <a:spLocks/>
            </p:cNvSpPr>
            <p:nvPr/>
          </p:nvSpPr>
          <p:spPr bwMode="auto">
            <a:xfrm>
              <a:off x="4194" y="2490"/>
              <a:ext cx="34" cy="58"/>
            </a:xfrm>
            <a:custGeom>
              <a:avLst/>
              <a:gdLst>
                <a:gd name="T0" fmla="*/ 9 w 19"/>
                <a:gd name="T1" fmla="*/ 33 h 33"/>
                <a:gd name="T2" fmla="*/ 0 w 19"/>
                <a:gd name="T3" fmla="*/ 31 h 33"/>
                <a:gd name="T4" fmla="*/ 2 w 19"/>
                <a:gd name="T5" fmla="*/ 28 h 33"/>
                <a:gd name="T6" fmla="*/ 8 w 19"/>
                <a:gd name="T7" fmla="*/ 29 h 33"/>
                <a:gd name="T8" fmla="*/ 14 w 19"/>
                <a:gd name="T9" fmla="*/ 24 h 33"/>
                <a:gd name="T10" fmla="*/ 9 w 19"/>
                <a:gd name="T11" fmla="*/ 18 h 33"/>
                <a:gd name="T12" fmla="*/ 1 w 19"/>
                <a:gd name="T13" fmla="*/ 9 h 33"/>
                <a:gd name="T14" fmla="*/ 11 w 19"/>
                <a:gd name="T15" fmla="*/ 0 h 33"/>
                <a:gd name="T16" fmla="*/ 18 w 19"/>
                <a:gd name="T17" fmla="*/ 2 h 33"/>
                <a:gd name="T18" fmla="*/ 17 w 19"/>
                <a:gd name="T19" fmla="*/ 5 h 33"/>
                <a:gd name="T20" fmla="*/ 12 w 19"/>
                <a:gd name="T21" fmla="*/ 3 h 33"/>
                <a:gd name="T22" fmla="*/ 6 w 19"/>
                <a:gd name="T23" fmla="*/ 8 h 33"/>
                <a:gd name="T24" fmla="*/ 12 w 19"/>
                <a:gd name="T25" fmla="*/ 14 h 33"/>
                <a:gd name="T26" fmla="*/ 19 w 19"/>
                <a:gd name="T27" fmla="*/ 24 h 33"/>
                <a:gd name="T28" fmla="*/ 9 w 19"/>
                <a:gd name="T2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" h="33">
                  <a:moveTo>
                    <a:pt x="9" y="33"/>
                  </a:moveTo>
                  <a:cubicBezTo>
                    <a:pt x="5" y="33"/>
                    <a:pt x="2" y="32"/>
                    <a:pt x="0" y="31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3" y="29"/>
                    <a:pt x="5" y="29"/>
                    <a:pt x="8" y="29"/>
                  </a:cubicBezTo>
                  <a:cubicBezTo>
                    <a:pt x="12" y="29"/>
                    <a:pt x="14" y="27"/>
                    <a:pt x="14" y="24"/>
                  </a:cubicBezTo>
                  <a:cubicBezTo>
                    <a:pt x="14" y="21"/>
                    <a:pt x="12" y="19"/>
                    <a:pt x="9" y="18"/>
                  </a:cubicBezTo>
                  <a:cubicBezTo>
                    <a:pt x="2" y="15"/>
                    <a:pt x="1" y="12"/>
                    <a:pt x="1" y="9"/>
                  </a:cubicBezTo>
                  <a:cubicBezTo>
                    <a:pt x="1" y="4"/>
                    <a:pt x="5" y="0"/>
                    <a:pt x="11" y="0"/>
                  </a:cubicBezTo>
                  <a:cubicBezTo>
                    <a:pt x="14" y="0"/>
                    <a:pt x="17" y="1"/>
                    <a:pt x="18" y="2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6" y="4"/>
                    <a:pt x="14" y="3"/>
                    <a:pt x="12" y="3"/>
                  </a:cubicBezTo>
                  <a:cubicBezTo>
                    <a:pt x="8" y="3"/>
                    <a:pt x="6" y="6"/>
                    <a:pt x="6" y="8"/>
                  </a:cubicBezTo>
                  <a:cubicBezTo>
                    <a:pt x="6" y="12"/>
                    <a:pt x="8" y="13"/>
                    <a:pt x="12" y="14"/>
                  </a:cubicBezTo>
                  <a:cubicBezTo>
                    <a:pt x="18" y="17"/>
                    <a:pt x="19" y="20"/>
                    <a:pt x="19" y="24"/>
                  </a:cubicBezTo>
                  <a:cubicBezTo>
                    <a:pt x="19" y="29"/>
                    <a:pt x="15" y="33"/>
                    <a:pt x="9" y="3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22" name="Freeform 116"/>
            <p:cNvSpPr>
              <a:spLocks noEditPoints="1"/>
            </p:cNvSpPr>
            <p:nvPr/>
          </p:nvSpPr>
          <p:spPr bwMode="auto">
            <a:xfrm>
              <a:off x="3471" y="1791"/>
              <a:ext cx="122" cy="149"/>
            </a:xfrm>
            <a:custGeom>
              <a:avLst/>
              <a:gdLst>
                <a:gd name="T0" fmla="*/ 61 w 69"/>
                <a:gd name="T1" fmla="*/ 41 h 84"/>
                <a:gd name="T2" fmla="*/ 69 w 69"/>
                <a:gd name="T3" fmla="*/ 59 h 84"/>
                <a:gd name="T4" fmla="*/ 43 w 69"/>
                <a:gd name="T5" fmla="*/ 84 h 84"/>
                <a:gd name="T6" fmla="*/ 0 w 69"/>
                <a:gd name="T7" fmla="*/ 84 h 84"/>
                <a:gd name="T8" fmla="*/ 0 w 69"/>
                <a:gd name="T9" fmla="*/ 0 h 84"/>
                <a:gd name="T10" fmla="*/ 43 w 69"/>
                <a:gd name="T11" fmla="*/ 0 h 84"/>
                <a:gd name="T12" fmla="*/ 68 w 69"/>
                <a:gd name="T13" fmla="*/ 24 h 84"/>
                <a:gd name="T14" fmla="*/ 61 w 69"/>
                <a:gd name="T15" fmla="*/ 41 h 84"/>
                <a:gd name="T16" fmla="*/ 43 w 69"/>
                <a:gd name="T17" fmla="*/ 34 h 84"/>
                <a:gd name="T18" fmla="*/ 43 w 69"/>
                <a:gd name="T19" fmla="*/ 34 h 84"/>
                <a:gd name="T20" fmla="*/ 53 w 69"/>
                <a:gd name="T21" fmla="*/ 24 h 84"/>
                <a:gd name="T22" fmla="*/ 43 w 69"/>
                <a:gd name="T23" fmla="*/ 15 h 84"/>
                <a:gd name="T24" fmla="*/ 15 w 69"/>
                <a:gd name="T25" fmla="*/ 15 h 84"/>
                <a:gd name="T26" fmla="*/ 15 w 69"/>
                <a:gd name="T27" fmla="*/ 69 h 84"/>
                <a:gd name="T28" fmla="*/ 43 w 69"/>
                <a:gd name="T29" fmla="*/ 69 h 84"/>
                <a:gd name="T30" fmla="*/ 54 w 69"/>
                <a:gd name="T31" fmla="*/ 59 h 84"/>
                <a:gd name="T32" fmla="*/ 43 w 69"/>
                <a:gd name="T33" fmla="*/ 49 h 84"/>
                <a:gd name="T34" fmla="*/ 20 w 69"/>
                <a:gd name="T35" fmla="*/ 49 h 84"/>
                <a:gd name="T36" fmla="*/ 20 w 69"/>
                <a:gd name="T37" fmla="*/ 34 h 84"/>
                <a:gd name="T38" fmla="*/ 43 w 69"/>
                <a:gd name="T39" fmla="*/ 3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9" h="84">
                  <a:moveTo>
                    <a:pt x="61" y="41"/>
                  </a:moveTo>
                  <a:cubicBezTo>
                    <a:pt x="66" y="46"/>
                    <a:pt x="69" y="52"/>
                    <a:pt x="69" y="59"/>
                  </a:cubicBezTo>
                  <a:cubicBezTo>
                    <a:pt x="69" y="73"/>
                    <a:pt x="57" y="84"/>
                    <a:pt x="43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57" y="0"/>
                    <a:pt x="68" y="11"/>
                    <a:pt x="68" y="24"/>
                  </a:cubicBezTo>
                  <a:cubicBezTo>
                    <a:pt x="68" y="31"/>
                    <a:pt x="65" y="37"/>
                    <a:pt x="61" y="41"/>
                  </a:cubicBezTo>
                  <a:moveTo>
                    <a:pt x="43" y="34"/>
                  </a:moveTo>
                  <a:cubicBezTo>
                    <a:pt x="43" y="34"/>
                    <a:pt x="43" y="34"/>
                    <a:pt x="43" y="34"/>
                  </a:cubicBezTo>
                  <a:cubicBezTo>
                    <a:pt x="49" y="34"/>
                    <a:pt x="53" y="30"/>
                    <a:pt x="53" y="24"/>
                  </a:cubicBezTo>
                  <a:cubicBezTo>
                    <a:pt x="53" y="19"/>
                    <a:pt x="49" y="15"/>
                    <a:pt x="43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9" y="69"/>
                    <a:pt x="54" y="65"/>
                    <a:pt x="54" y="59"/>
                  </a:cubicBezTo>
                  <a:cubicBezTo>
                    <a:pt x="54" y="53"/>
                    <a:pt x="49" y="49"/>
                    <a:pt x="43" y="49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0" y="34"/>
                    <a:pt x="20" y="34"/>
                    <a:pt x="20" y="34"/>
                  </a:cubicBezTo>
                  <a:lnTo>
                    <a:pt x="43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23" name="Freeform 117"/>
            <p:cNvSpPr>
              <a:spLocks/>
            </p:cNvSpPr>
            <p:nvPr/>
          </p:nvSpPr>
          <p:spPr bwMode="auto">
            <a:xfrm>
              <a:off x="3768" y="1791"/>
              <a:ext cx="122" cy="149"/>
            </a:xfrm>
            <a:custGeom>
              <a:avLst/>
              <a:gdLst>
                <a:gd name="T0" fmla="*/ 44 w 69"/>
                <a:gd name="T1" fmla="*/ 0 h 84"/>
                <a:gd name="T2" fmla="*/ 44 w 69"/>
                <a:gd name="T3" fmla="*/ 0 h 84"/>
                <a:gd name="T4" fmla="*/ 68 w 69"/>
                <a:gd name="T5" fmla="*/ 24 h 84"/>
                <a:gd name="T6" fmla="*/ 62 w 69"/>
                <a:gd name="T7" fmla="*/ 41 h 84"/>
                <a:gd name="T8" fmla="*/ 69 w 69"/>
                <a:gd name="T9" fmla="*/ 59 h 84"/>
                <a:gd name="T10" fmla="*/ 69 w 69"/>
                <a:gd name="T11" fmla="*/ 84 h 84"/>
                <a:gd name="T12" fmla="*/ 54 w 69"/>
                <a:gd name="T13" fmla="*/ 84 h 84"/>
                <a:gd name="T14" fmla="*/ 54 w 69"/>
                <a:gd name="T15" fmla="*/ 59 h 84"/>
                <a:gd name="T16" fmla="*/ 44 w 69"/>
                <a:gd name="T17" fmla="*/ 49 h 84"/>
                <a:gd name="T18" fmla="*/ 21 w 69"/>
                <a:gd name="T19" fmla="*/ 49 h 84"/>
                <a:gd name="T20" fmla="*/ 21 w 69"/>
                <a:gd name="T21" fmla="*/ 34 h 84"/>
                <a:gd name="T22" fmla="*/ 44 w 69"/>
                <a:gd name="T23" fmla="*/ 34 h 84"/>
                <a:gd name="T24" fmla="*/ 53 w 69"/>
                <a:gd name="T25" fmla="*/ 24 h 84"/>
                <a:gd name="T26" fmla="*/ 44 w 69"/>
                <a:gd name="T27" fmla="*/ 15 h 84"/>
                <a:gd name="T28" fmla="*/ 15 w 69"/>
                <a:gd name="T29" fmla="*/ 15 h 84"/>
                <a:gd name="T30" fmla="*/ 15 w 69"/>
                <a:gd name="T31" fmla="*/ 84 h 84"/>
                <a:gd name="T32" fmla="*/ 0 w 69"/>
                <a:gd name="T33" fmla="*/ 84 h 84"/>
                <a:gd name="T34" fmla="*/ 0 w 69"/>
                <a:gd name="T35" fmla="*/ 0 h 84"/>
                <a:gd name="T36" fmla="*/ 44 w 69"/>
                <a:gd name="T37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9" h="84">
                  <a:moveTo>
                    <a:pt x="44" y="0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58" y="0"/>
                    <a:pt x="68" y="11"/>
                    <a:pt x="68" y="24"/>
                  </a:cubicBezTo>
                  <a:cubicBezTo>
                    <a:pt x="68" y="31"/>
                    <a:pt x="66" y="37"/>
                    <a:pt x="62" y="41"/>
                  </a:cubicBezTo>
                  <a:cubicBezTo>
                    <a:pt x="66" y="46"/>
                    <a:pt x="69" y="52"/>
                    <a:pt x="69" y="59"/>
                  </a:cubicBezTo>
                  <a:cubicBezTo>
                    <a:pt x="69" y="84"/>
                    <a:pt x="69" y="84"/>
                    <a:pt x="69" y="84"/>
                  </a:cubicBezTo>
                  <a:cubicBezTo>
                    <a:pt x="54" y="84"/>
                    <a:pt x="54" y="84"/>
                    <a:pt x="54" y="84"/>
                  </a:cubicBezTo>
                  <a:cubicBezTo>
                    <a:pt x="54" y="59"/>
                    <a:pt x="54" y="59"/>
                    <a:pt x="54" y="59"/>
                  </a:cubicBezTo>
                  <a:cubicBezTo>
                    <a:pt x="54" y="53"/>
                    <a:pt x="50" y="49"/>
                    <a:pt x="44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44" y="34"/>
                    <a:pt x="44" y="34"/>
                    <a:pt x="44" y="34"/>
                  </a:cubicBezTo>
                  <a:cubicBezTo>
                    <a:pt x="49" y="34"/>
                    <a:pt x="53" y="30"/>
                    <a:pt x="53" y="24"/>
                  </a:cubicBezTo>
                  <a:cubicBezTo>
                    <a:pt x="53" y="19"/>
                    <a:pt x="49" y="15"/>
                    <a:pt x="44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84"/>
                    <a:pt x="15" y="84"/>
                    <a:pt x="15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24" name="Freeform 118"/>
            <p:cNvSpPr>
              <a:spLocks/>
            </p:cNvSpPr>
            <p:nvPr/>
          </p:nvSpPr>
          <p:spPr bwMode="auto">
            <a:xfrm>
              <a:off x="3906" y="1791"/>
              <a:ext cx="119" cy="149"/>
            </a:xfrm>
            <a:custGeom>
              <a:avLst/>
              <a:gdLst>
                <a:gd name="T0" fmla="*/ 67 w 67"/>
                <a:gd name="T1" fmla="*/ 0 h 84"/>
                <a:gd name="T2" fmla="*/ 67 w 67"/>
                <a:gd name="T3" fmla="*/ 15 h 84"/>
                <a:gd name="T4" fmla="*/ 42 w 67"/>
                <a:gd name="T5" fmla="*/ 15 h 84"/>
                <a:gd name="T6" fmla="*/ 15 w 67"/>
                <a:gd name="T7" fmla="*/ 42 h 84"/>
                <a:gd name="T8" fmla="*/ 42 w 67"/>
                <a:gd name="T9" fmla="*/ 69 h 84"/>
                <a:gd name="T10" fmla="*/ 67 w 67"/>
                <a:gd name="T11" fmla="*/ 69 h 84"/>
                <a:gd name="T12" fmla="*/ 67 w 67"/>
                <a:gd name="T13" fmla="*/ 84 h 84"/>
                <a:gd name="T14" fmla="*/ 42 w 67"/>
                <a:gd name="T15" fmla="*/ 84 h 84"/>
                <a:gd name="T16" fmla="*/ 0 w 67"/>
                <a:gd name="T17" fmla="*/ 42 h 84"/>
                <a:gd name="T18" fmla="*/ 42 w 67"/>
                <a:gd name="T19" fmla="*/ 0 h 84"/>
                <a:gd name="T20" fmla="*/ 67 w 67"/>
                <a:gd name="T21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84">
                  <a:moveTo>
                    <a:pt x="67" y="0"/>
                  </a:moveTo>
                  <a:cubicBezTo>
                    <a:pt x="67" y="15"/>
                    <a:pt x="67" y="15"/>
                    <a:pt x="67" y="15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27" y="15"/>
                    <a:pt x="15" y="27"/>
                    <a:pt x="15" y="42"/>
                  </a:cubicBezTo>
                  <a:cubicBezTo>
                    <a:pt x="15" y="57"/>
                    <a:pt x="27" y="69"/>
                    <a:pt x="42" y="69"/>
                  </a:cubicBezTo>
                  <a:cubicBezTo>
                    <a:pt x="67" y="69"/>
                    <a:pt x="67" y="69"/>
                    <a:pt x="67" y="69"/>
                  </a:cubicBezTo>
                  <a:cubicBezTo>
                    <a:pt x="67" y="84"/>
                    <a:pt x="67" y="84"/>
                    <a:pt x="67" y="84"/>
                  </a:cubicBezTo>
                  <a:cubicBezTo>
                    <a:pt x="42" y="84"/>
                    <a:pt x="42" y="84"/>
                    <a:pt x="42" y="84"/>
                  </a:cubicBezTo>
                  <a:cubicBezTo>
                    <a:pt x="19" y="84"/>
                    <a:pt x="0" y="65"/>
                    <a:pt x="0" y="42"/>
                  </a:cubicBezTo>
                  <a:cubicBezTo>
                    <a:pt x="0" y="19"/>
                    <a:pt x="19" y="0"/>
                    <a:pt x="42" y="0"/>
                  </a:cubicBezTo>
                  <a:cubicBezTo>
                    <a:pt x="67" y="0"/>
                    <a:pt x="67" y="0"/>
                    <a:pt x="6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25" name="Freeform 119"/>
            <p:cNvSpPr>
              <a:spLocks noEditPoints="1"/>
            </p:cNvSpPr>
            <p:nvPr/>
          </p:nvSpPr>
          <p:spPr bwMode="auto">
            <a:xfrm>
              <a:off x="3996" y="1788"/>
              <a:ext cx="230" cy="155"/>
            </a:xfrm>
            <a:custGeom>
              <a:avLst/>
              <a:gdLst>
                <a:gd name="T0" fmla="*/ 24 w 130"/>
                <a:gd name="T1" fmla="*/ 28 h 88"/>
                <a:gd name="T2" fmla="*/ 65 w 130"/>
                <a:gd name="T3" fmla="*/ 0 h 88"/>
                <a:gd name="T4" fmla="*/ 106 w 130"/>
                <a:gd name="T5" fmla="*/ 28 h 88"/>
                <a:gd name="T6" fmla="*/ 117 w 130"/>
                <a:gd name="T7" fmla="*/ 36 h 88"/>
                <a:gd name="T8" fmla="*/ 130 w 130"/>
                <a:gd name="T9" fmla="*/ 36 h 88"/>
                <a:gd name="T10" fmla="*/ 130 w 130"/>
                <a:gd name="T11" fmla="*/ 53 h 88"/>
                <a:gd name="T12" fmla="*/ 117 w 130"/>
                <a:gd name="T13" fmla="*/ 53 h 88"/>
                <a:gd name="T14" fmla="*/ 106 w 130"/>
                <a:gd name="T15" fmla="*/ 60 h 88"/>
                <a:gd name="T16" fmla="*/ 65 w 130"/>
                <a:gd name="T17" fmla="*/ 88 h 88"/>
                <a:gd name="T18" fmla="*/ 24 w 130"/>
                <a:gd name="T19" fmla="*/ 60 h 88"/>
                <a:gd name="T20" fmla="*/ 13 w 130"/>
                <a:gd name="T21" fmla="*/ 53 h 88"/>
                <a:gd name="T22" fmla="*/ 0 w 130"/>
                <a:gd name="T23" fmla="*/ 53 h 88"/>
                <a:gd name="T24" fmla="*/ 0 w 130"/>
                <a:gd name="T25" fmla="*/ 36 h 88"/>
                <a:gd name="T26" fmla="*/ 13 w 130"/>
                <a:gd name="T27" fmla="*/ 36 h 88"/>
                <a:gd name="T28" fmla="*/ 24 w 130"/>
                <a:gd name="T29" fmla="*/ 28 h 88"/>
                <a:gd name="T30" fmla="*/ 48 w 130"/>
                <a:gd name="T31" fmla="*/ 44 h 88"/>
                <a:gd name="T32" fmla="*/ 65 w 130"/>
                <a:gd name="T33" fmla="*/ 27 h 88"/>
                <a:gd name="T34" fmla="*/ 82 w 130"/>
                <a:gd name="T35" fmla="*/ 44 h 88"/>
                <a:gd name="T36" fmla="*/ 65 w 130"/>
                <a:gd name="T37" fmla="*/ 61 h 88"/>
                <a:gd name="T38" fmla="*/ 48 w 130"/>
                <a:gd name="T39" fmla="*/ 44 h 88"/>
                <a:gd name="T40" fmla="*/ 37 w 130"/>
                <a:gd name="T41" fmla="*/ 44 h 88"/>
                <a:gd name="T42" fmla="*/ 37 w 130"/>
                <a:gd name="T43" fmla="*/ 44 h 88"/>
                <a:gd name="T44" fmla="*/ 65 w 130"/>
                <a:gd name="T45" fmla="*/ 73 h 88"/>
                <a:gd name="T46" fmla="*/ 94 w 130"/>
                <a:gd name="T47" fmla="*/ 44 h 88"/>
                <a:gd name="T48" fmla="*/ 65 w 130"/>
                <a:gd name="T49" fmla="*/ 16 h 88"/>
                <a:gd name="T50" fmla="*/ 37 w 130"/>
                <a:gd name="T51" fmla="*/ 4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88">
                  <a:moveTo>
                    <a:pt x="24" y="28"/>
                  </a:moveTo>
                  <a:cubicBezTo>
                    <a:pt x="31" y="12"/>
                    <a:pt x="47" y="0"/>
                    <a:pt x="65" y="0"/>
                  </a:cubicBezTo>
                  <a:cubicBezTo>
                    <a:pt x="84" y="0"/>
                    <a:pt x="100" y="12"/>
                    <a:pt x="106" y="28"/>
                  </a:cubicBezTo>
                  <a:cubicBezTo>
                    <a:pt x="108" y="33"/>
                    <a:pt x="112" y="36"/>
                    <a:pt x="117" y="36"/>
                  </a:cubicBezTo>
                  <a:cubicBezTo>
                    <a:pt x="130" y="36"/>
                    <a:pt x="130" y="36"/>
                    <a:pt x="130" y="36"/>
                  </a:cubicBezTo>
                  <a:cubicBezTo>
                    <a:pt x="130" y="53"/>
                    <a:pt x="130" y="53"/>
                    <a:pt x="130" y="53"/>
                  </a:cubicBezTo>
                  <a:cubicBezTo>
                    <a:pt x="117" y="53"/>
                    <a:pt x="117" y="53"/>
                    <a:pt x="117" y="53"/>
                  </a:cubicBezTo>
                  <a:cubicBezTo>
                    <a:pt x="112" y="53"/>
                    <a:pt x="108" y="56"/>
                    <a:pt x="106" y="60"/>
                  </a:cubicBezTo>
                  <a:cubicBezTo>
                    <a:pt x="100" y="76"/>
                    <a:pt x="84" y="88"/>
                    <a:pt x="65" y="88"/>
                  </a:cubicBezTo>
                  <a:cubicBezTo>
                    <a:pt x="47" y="88"/>
                    <a:pt x="31" y="76"/>
                    <a:pt x="24" y="60"/>
                  </a:cubicBezTo>
                  <a:cubicBezTo>
                    <a:pt x="23" y="56"/>
                    <a:pt x="18" y="53"/>
                    <a:pt x="13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8" y="36"/>
                    <a:pt x="23" y="33"/>
                    <a:pt x="24" y="28"/>
                  </a:cubicBezTo>
                  <a:moveTo>
                    <a:pt x="48" y="44"/>
                  </a:moveTo>
                  <a:cubicBezTo>
                    <a:pt x="48" y="35"/>
                    <a:pt x="56" y="27"/>
                    <a:pt x="65" y="27"/>
                  </a:cubicBezTo>
                  <a:cubicBezTo>
                    <a:pt x="74" y="27"/>
                    <a:pt x="82" y="35"/>
                    <a:pt x="82" y="44"/>
                  </a:cubicBezTo>
                  <a:cubicBezTo>
                    <a:pt x="82" y="53"/>
                    <a:pt x="74" y="61"/>
                    <a:pt x="65" y="61"/>
                  </a:cubicBezTo>
                  <a:cubicBezTo>
                    <a:pt x="56" y="61"/>
                    <a:pt x="48" y="53"/>
                    <a:pt x="48" y="44"/>
                  </a:cubicBezTo>
                  <a:moveTo>
                    <a:pt x="37" y="44"/>
                  </a:moveTo>
                  <a:cubicBezTo>
                    <a:pt x="37" y="44"/>
                    <a:pt x="37" y="44"/>
                    <a:pt x="37" y="44"/>
                  </a:cubicBezTo>
                  <a:cubicBezTo>
                    <a:pt x="37" y="60"/>
                    <a:pt x="49" y="73"/>
                    <a:pt x="65" y="73"/>
                  </a:cubicBezTo>
                  <a:cubicBezTo>
                    <a:pt x="81" y="73"/>
                    <a:pt x="94" y="60"/>
                    <a:pt x="94" y="44"/>
                  </a:cubicBezTo>
                  <a:cubicBezTo>
                    <a:pt x="94" y="28"/>
                    <a:pt x="81" y="16"/>
                    <a:pt x="65" y="16"/>
                  </a:cubicBezTo>
                  <a:cubicBezTo>
                    <a:pt x="49" y="16"/>
                    <a:pt x="37" y="28"/>
                    <a:pt x="37" y="4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26" name="Freeform 120"/>
            <p:cNvSpPr>
              <a:spLocks/>
            </p:cNvSpPr>
            <p:nvPr/>
          </p:nvSpPr>
          <p:spPr bwMode="auto">
            <a:xfrm>
              <a:off x="3618" y="1788"/>
              <a:ext cx="122" cy="152"/>
            </a:xfrm>
            <a:custGeom>
              <a:avLst/>
              <a:gdLst>
                <a:gd name="T0" fmla="*/ 54 w 69"/>
                <a:gd name="T1" fmla="*/ 44 h 86"/>
                <a:gd name="T2" fmla="*/ 54 w 69"/>
                <a:gd name="T3" fmla="*/ 35 h 86"/>
                <a:gd name="T4" fmla="*/ 34 w 69"/>
                <a:gd name="T5" fmla="*/ 16 h 86"/>
                <a:gd name="T6" fmla="*/ 15 w 69"/>
                <a:gd name="T7" fmla="*/ 35 h 86"/>
                <a:gd name="T8" fmla="*/ 15 w 69"/>
                <a:gd name="T9" fmla="*/ 86 h 86"/>
                <a:gd name="T10" fmla="*/ 0 w 69"/>
                <a:gd name="T11" fmla="*/ 86 h 86"/>
                <a:gd name="T12" fmla="*/ 0 w 69"/>
                <a:gd name="T13" fmla="*/ 35 h 86"/>
                <a:gd name="T14" fmla="*/ 34 w 69"/>
                <a:gd name="T15" fmla="*/ 0 h 86"/>
                <a:gd name="T16" fmla="*/ 69 w 69"/>
                <a:gd name="T17" fmla="*/ 35 h 86"/>
                <a:gd name="T18" fmla="*/ 69 w 69"/>
                <a:gd name="T19" fmla="*/ 86 h 86"/>
                <a:gd name="T20" fmla="*/ 54 w 69"/>
                <a:gd name="T21" fmla="*/ 86 h 86"/>
                <a:gd name="T22" fmla="*/ 54 w 69"/>
                <a:gd name="T23" fmla="*/ 59 h 86"/>
                <a:gd name="T24" fmla="*/ 20 w 69"/>
                <a:gd name="T25" fmla="*/ 59 h 86"/>
                <a:gd name="T26" fmla="*/ 20 w 69"/>
                <a:gd name="T27" fmla="*/ 44 h 86"/>
                <a:gd name="T28" fmla="*/ 54 w 69"/>
                <a:gd name="T29" fmla="*/ 4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9" h="86">
                  <a:moveTo>
                    <a:pt x="54" y="44"/>
                  </a:moveTo>
                  <a:cubicBezTo>
                    <a:pt x="54" y="35"/>
                    <a:pt x="54" y="35"/>
                    <a:pt x="54" y="35"/>
                  </a:cubicBezTo>
                  <a:cubicBezTo>
                    <a:pt x="54" y="24"/>
                    <a:pt x="45" y="16"/>
                    <a:pt x="34" y="16"/>
                  </a:cubicBezTo>
                  <a:cubicBezTo>
                    <a:pt x="24" y="16"/>
                    <a:pt x="15" y="24"/>
                    <a:pt x="15" y="35"/>
                  </a:cubicBezTo>
                  <a:cubicBezTo>
                    <a:pt x="15" y="86"/>
                    <a:pt x="15" y="86"/>
                    <a:pt x="15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6"/>
                    <a:pt x="15" y="0"/>
                    <a:pt x="34" y="0"/>
                  </a:cubicBezTo>
                  <a:cubicBezTo>
                    <a:pt x="54" y="0"/>
                    <a:pt x="69" y="16"/>
                    <a:pt x="69" y="35"/>
                  </a:cubicBezTo>
                  <a:cubicBezTo>
                    <a:pt x="69" y="86"/>
                    <a:pt x="69" y="86"/>
                    <a:pt x="69" y="86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59"/>
                    <a:pt x="54" y="59"/>
                    <a:pt x="54" y="59"/>
                  </a:cubicBezTo>
                  <a:cubicBezTo>
                    <a:pt x="20" y="59"/>
                    <a:pt x="20" y="59"/>
                    <a:pt x="20" y="59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54" y="44"/>
                    <a:pt x="54" y="44"/>
                    <a:pt x="54" y="4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</p:grpSp>
      <p:sp>
        <p:nvSpPr>
          <p:cNvPr id="27" name="Tijdelijke aanduiding voor afbeelding 29"/>
          <p:cNvSpPr>
            <a:spLocks noGrp="1"/>
          </p:cNvSpPr>
          <p:nvPr>
            <p:ph type="pic" sz="quarter" idx="13" hasCustomPrompt="1"/>
          </p:nvPr>
        </p:nvSpPr>
        <p:spPr>
          <a:xfrm>
            <a:off x="8756074" y="0"/>
            <a:ext cx="3435926" cy="6856413"/>
          </a:xfrm>
        </p:spPr>
        <p:txBody>
          <a:bodyPr anchor="t" anchorCtr="0">
            <a:normAutofit/>
          </a:bodyPr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650" b="0"/>
            </a:lvl1pPr>
          </a:lstStyle>
          <a:p>
            <a:r>
              <a:rPr lang="en-GB" noProof="0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405467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818000" y="348716"/>
            <a:ext cx="10140938" cy="890861"/>
          </a:xfrm>
        </p:spPr>
        <p:txBody>
          <a:bodyPr anchor="ctr" anchorCtr="0">
            <a:noAutofit/>
          </a:bodyPr>
          <a:lstStyle>
            <a:lvl1pPr>
              <a:defRPr sz="2750" b="0"/>
            </a:lvl1pPr>
          </a:lstStyle>
          <a:p>
            <a:r>
              <a:rPr lang="en-GB" noProof="0" dirty="0"/>
              <a:t>Heading Verdana regular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7B3FD5CE-A3B4-4581-86E7-2B72FE12CCC4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grpSp>
        <p:nvGrpSpPr>
          <p:cNvPr id="5" name="Group 100"/>
          <p:cNvGrpSpPr>
            <a:grpSpLocks noChangeAspect="1"/>
          </p:cNvGrpSpPr>
          <p:nvPr userDrawn="1"/>
        </p:nvGrpSpPr>
        <p:grpSpPr bwMode="auto">
          <a:xfrm>
            <a:off x="319087" y="319088"/>
            <a:ext cx="950119" cy="950119"/>
            <a:chOff x="3360" y="1680"/>
            <a:chExt cx="962" cy="962"/>
          </a:xfrm>
        </p:grpSpPr>
        <p:sp>
          <p:nvSpPr>
            <p:cNvPr id="7" name="Rectangle 101"/>
            <p:cNvSpPr>
              <a:spLocks noChangeArrowheads="1"/>
            </p:cNvSpPr>
            <p:nvPr/>
          </p:nvSpPr>
          <p:spPr bwMode="auto">
            <a:xfrm>
              <a:off x="3360" y="1680"/>
              <a:ext cx="962" cy="9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8" name="Rectangle 102"/>
            <p:cNvSpPr>
              <a:spLocks noChangeArrowheads="1"/>
            </p:cNvSpPr>
            <p:nvPr/>
          </p:nvSpPr>
          <p:spPr bwMode="auto">
            <a:xfrm>
              <a:off x="3390" y="2311"/>
              <a:ext cx="902" cy="30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9" name="Rectangle 103"/>
            <p:cNvSpPr>
              <a:spLocks noChangeArrowheads="1"/>
            </p:cNvSpPr>
            <p:nvPr/>
          </p:nvSpPr>
          <p:spPr bwMode="auto">
            <a:xfrm>
              <a:off x="3390" y="1710"/>
              <a:ext cx="902" cy="60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0" name="Freeform 104"/>
            <p:cNvSpPr>
              <a:spLocks/>
            </p:cNvSpPr>
            <p:nvPr/>
          </p:nvSpPr>
          <p:spPr bwMode="auto">
            <a:xfrm>
              <a:off x="3685" y="2474"/>
              <a:ext cx="52" cy="74"/>
            </a:xfrm>
            <a:custGeom>
              <a:avLst/>
              <a:gdLst>
                <a:gd name="T0" fmla="*/ 17 w 29"/>
                <a:gd name="T1" fmla="*/ 42 h 42"/>
                <a:gd name="T2" fmla="*/ 12 w 29"/>
                <a:gd name="T3" fmla="*/ 42 h 42"/>
                <a:gd name="T4" fmla="*/ 0 w 29"/>
                <a:gd name="T5" fmla="*/ 0 h 42"/>
                <a:gd name="T6" fmla="*/ 6 w 29"/>
                <a:gd name="T7" fmla="*/ 0 h 42"/>
                <a:gd name="T8" fmla="*/ 13 w 29"/>
                <a:gd name="T9" fmla="*/ 30 h 42"/>
                <a:gd name="T10" fmla="*/ 15 w 29"/>
                <a:gd name="T11" fmla="*/ 35 h 42"/>
                <a:gd name="T12" fmla="*/ 15 w 29"/>
                <a:gd name="T13" fmla="*/ 35 h 42"/>
                <a:gd name="T14" fmla="*/ 16 w 29"/>
                <a:gd name="T15" fmla="*/ 30 h 42"/>
                <a:gd name="T16" fmla="*/ 24 w 29"/>
                <a:gd name="T17" fmla="*/ 0 h 42"/>
                <a:gd name="T18" fmla="*/ 29 w 29"/>
                <a:gd name="T19" fmla="*/ 0 h 42"/>
                <a:gd name="T20" fmla="*/ 17 w 29"/>
                <a:gd name="T21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" h="42">
                  <a:moveTo>
                    <a:pt x="17" y="42"/>
                  </a:moveTo>
                  <a:cubicBezTo>
                    <a:pt x="12" y="42"/>
                    <a:pt x="12" y="42"/>
                    <a:pt x="12" y="4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2"/>
                    <a:pt x="15" y="35"/>
                    <a:pt x="15" y="35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5"/>
                    <a:pt x="15" y="32"/>
                    <a:pt x="16" y="3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17" y="42"/>
                    <a:pt x="17" y="42"/>
                    <a:pt x="17" y="4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1" name="Freeform 105"/>
            <p:cNvSpPr>
              <a:spLocks noEditPoints="1"/>
            </p:cNvSpPr>
            <p:nvPr/>
          </p:nvSpPr>
          <p:spPr bwMode="auto">
            <a:xfrm>
              <a:off x="3745" y="2469"/>
              <a:ext cx="13" cy="79"/>
            </a:xfrm>
            <a:custGeom>
              <a:avLst/>
              <a:gdLst>
                <a:gd name="T0" fmla="*/ 3 w 7"/>
                <a:gd name="T1" fmla="*/ 6 h 45"/>
                <a:gd name="T2" fmla="*/ 0 w 7"/>
                <a:gd name="T3" fmla="*/ 3 h 45"/>
                <a:gd name="T4" fmla="*/ 3 w 7"/>
                <a:gd name="T5" fmla="*/ 0 h 45"/>
                <a:gd name="T6" fmla="*/ 7 w 7"/>
                <a:gd name="T7" fmla="*/ 3 h 45"/>
                <a:gd name="T8" fmla="*/ 3 w 7"/>
                <a:gd name="T9" fmla="*/ 6 h 45"/>
                <a:gd name="T10" fmla="*/ 1 w 7"/>
                <a:gd name="T11" fmla="*/ 12 h 45"/>
                <a:gd name="T12" fmla="*/ 6 w 7"/>
                <a:gd name="T13" fmla="*/ 12 h 45"/>
                <a:gd name="T14" fmla="*/ 6 w 7"/>
                <a:gd name="T15" fmla="*/ 45 h 45"/>
                <a:gd name="T16" fmla="*/ 1 w 7"/>
                <a:gd name="T17" fmla="*/ 45 h 45"/>
                <a:gd name="T18" fmla="*/ 1 w 7"/>
                <a:gd name="T19" fmla="*/ 1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45">
                  <a:moveTo>
                    <a:pt x="3" y="6"/>
                  </a:moveTo>
                  <a:cubicBezTo>
                    <a:pt x="2" y="6"/>
                    <a:pt x="0" y="5"/>
                    <a:pt x="0" y="3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5" y="0"/>
                    <a:pt x="7" y="2"/>
                    <a:pt x="7" y="3"/>
                  </a:cubicBezTo>
                  <a:cubicBezTo>
                    <a:pt x="7" y="5"/>
                    <a:pt x="5" y="6"/>
                    <a:pt x="3" y="6"/>
                  </a:cubicBezTo>
                  <a:moveTo>
                    <a:pt x="1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1" y="45"/>
                    <a:pt x="1" y="45"/>
                    <a:pt x="1" y="45"/>
                  </a:cubicBezTo>
                  <a:lnTo>
                    <a:pt x="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2" name="Freeform 106"/>
            <p:cNvSpPr>
              <a:spLocks/>
            </p:cNvSpPr>
            <p:nvPr/>
          </p:nvSpPr>
          <p:spPr bwMode="auto">
            <a:xfrm>
              <a:off x="3768" y="2490"/>
              <a:ext cx="34" cy="58"/>
            </a:xfrm>
            <a:custGeom>
              <a:avLst/>
              <a:gdLst>
                <a:gd name="T0" fmla="*/ 8 w 19"/>
                <a:gd name="T1" fmla="*/ 33 h 33"/>
                <a:gd name="T2" fmla="*/ 0 w 19"/>
                <a:gd name="T3" fmla="*/ 31 h 33"/>
                <a:gd name="T4" fmla="*/ 1 w 19"/>
                <a:gd name="T5" fmla="*/ 28 h 33"/>
                <a:gd name="T6" fmla="*/ 8 w 19"/>
                <a:gd name="T7" fmla="*/ 29 h 33"/>
                <a:gd name="T8" fmla="*/ 14 w 19"/>
                <a:gd name="T9" fmla="*/ 24 h 33"/>
                <a:gd name="T10" fmla="*/ 8 w 19"/>
                <a:gd name="T11" fmla="*/ 18 h 33"/>
                <a:gd name="T12" fmla="*/ 1 w 19"/>
                <a:gd name="T13" fmla="*/ 9 h 33"/>
                <a:gd name="T14" fmla="*/ 10 w 19"/>
                <a:gd name="T15" fmla="*/ 0 h 33"/>
                <a:gd name="T16" fmla="*/ 18 w 19"/>
                <a:gd name="T17" fmla="*/ 2 h 33"/>
                <a:gd name="T18" fmla="*/ 17 w 19"/>
                <a:gd name="T19" fmla="*/ 5 h 33"/>
                <a:gd name="T20" fmla="*/ 11 w 19"/>
                <a:gd name="T21" fmla="*/ 3 h 33"/>
                <a:gd name="T22" fmla="*/ 6 w 19"/>
                <a:gd name="T23" fmla="*/ 8 h 33"/>
                <a:gd name="T24" fmla="*/ 11 w 19"/>
                <a:gd name="T25" fmla="*/ 14 h 33"/>
                <a:gd name="T26" fmla="*/ 19 w 19"/>
                <a:gd name="T27" fmla="*/ 24 h 33"/>
                <a:gd name="T28" fmla="*/ 8 w 19"/>
                <a:gd name="T2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" h="33">
                  <a:moveTo>
                    <a:pt x="8" y="33"/>
                  </a:moveTo>
                  <a:cubicBezTo>
                    <a:pt x="5" y="33"/>
                    <a:pt x="2" y="32"/>
                    <a:pt x="0" y="31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3" y="29"/>
                    <a:pt x="5" y="29"/>
                    <a:pt x="8" y="29"/>
                  </a:cubicBezTo>
                  <a:cubicBezTo>
                    <a:pt x="11" y="29"/>
                    <a:pt x="14" y="27"/>
                    <a:pt x="14" y="24"/>
                  </a:cubicBezTo>
                  <a:cubicBezTo>
                    <a:pt x="14" y="21"/>
                    <a:pt x="12" y="19"/>
                    <a:pt x="8" y="18"/>
                  </a:cubicBezTo>
                  <a:cubicBezTo>
                    <a:pt x="2" y="15"/>
                    <a:pt x="1" y="12"/>
                    <a:pt x="1" y="9"/>
                  </a:cubicBezTo>
                  <a:cubicBezTo>
                    <a:pt x="1" y="4"/>
                    <a:pt x="5" y="0"/>
                    <a:pt x="10" y="0"/>
                  </a:cubicBezTo>
                  <a:cubicBezTo>
                    <a:pt x="14" y="0"/>
                    <a:pt x="16" y="1"/>
                    <a:pt x="18" y="2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6" y="4"/>
                    <a:pt x="14" y="3"/>
                    <a:pt x="11" y="3"/>
                  </a:cubicBezTo>
                  <a:cubicBezTo>
                    <a:pt x="8" y="3"/>
                    <a:pt x="6" y="6"/>
                    <a:pt x="6" y="8"/>
                  </a:cubicBezTo>
                  <a:cubicBezTo>
                    <a:pt x="6" y="12"/>
                    <a:pt x="8" y="13"/>
                    <a:pt x="11" y="14"/>
                  </a:cubicBezTo>
                  <a:cubicBezTo>
                    <a:pt x="18" y="17"/>
                    <a:pt x="19" y="20"/>
                    <a:pt x="19" y="24"/>
                  </a:cubicBezTo>
                  <a:cubicBezTo>
                    <a:pt x="19" y="29"/>
                    <a:pt x="15" y="33"/>
                    <a:pt x="8" y="3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3" name="Freeform 107"/>
            <p:cNvSpPr>
              <a:spLocks noEditPoints="1"/>
            </p:cNvSpPr>
            <p:nvPr/>
          </p:nvSpPr>
          <p:spPr bwMode="auto">
            <a:xfrm>
              <a:off x="3814" y="2469"/>
              <a:ext cx="11" cy="79"/>
            </a:xfrm>
            <a:custGeom>
              <a:avLst/>
              <a:gdLst>
                <a:gd name="T0" fmla="*/ 3 w 6"/>
                <a:gd name="T1" fmla="*/ 6 h 45"/>
                <a:gd name="T2" fmla="*/ 0 w 6"/>
                <a:gd name="T3" fmla="*/ 3 h 45"/>
                <a:gd name="T4" fmla="*/ 3 w 6"/>
                <a:gd name="T5" fmla="*/ 0 h 45"/>
                <a:gd name="T6" fmla="*/ 6 w 6"/>
                <a:gd name="T7" fmla="*/ 3 h 45"/>
                <a:gd name="T8" fmla="*/ 3 w 6"/>
                <a:gd name="T9" fmla="*/ 6 h 45"/>
                <a:gd name="T10" fmla="*/ 1 w 6"/>
                <a:gd name="T11" fmla="*/ 12 h 45"/>
                <a:gd name="T12" fmla="*/ 6 w 6"/>
                <a:gd name="T13" fmla="*/ 12 h 45"/>
                <a:gd name="T14" fmla="*/ 6 w 6"/>
                <a:gd name="T15" fmla="*/ 45 h 45"/>
                <a:gd name="T16" fmla="*/ 1 w 6"/>
                <a:gd name="T17" fmla="*/ 45 h 45"/>
                <a:gd name="T18" fmla="*/ 1 w 6"/>
                <a:gd name="T19" fmla="*/ 1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45">
                  <a:moveTo>
                    <a:pt x="3" y="6"/>
                  </a:moveTo>
                  <a:cubicBezTo>
                    <a:pt x="1" y="6"/>
                    <a:pt x="0" y="5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6" y="2"/>
                    <a:pt x="6" y="3"/>
                  </a:cubicBezTo>
                  <a:cubicBezTo>
                    <a:pt x="6" y="5"/>
                    <a:pt x="5" y="6"/>
                    <a:pt x="3" y="6"/>
                  </a:cubicBezTo>
                  <a:moveTo>
                    <a:pt x="1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1" y="45"/>
                    <a:pt x="1" y="45"/>
                    <a:pt x="1" y="45"/>
                  </a:cubicBezTo>
                  <a:lnTo>
                    <a:pt x="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4" name="Freeform 108"/>
            <p:cNvSpPr>
              <a:spLocks noEditPoints="1"/>
            </p:cNvSpPr>
            <p:nvPr/>
          </p:nvSpPr>
          <p:spPr bwMode="auto">
            <a:xfrm>
              <a:off x="3841" y="2465"/>
              <a:ext cx="42" cy="83"/>
            </a:xfrm>
            <a:custGeom>
              <a:avLst/>
              <a:gdLst>
                <a:gd name="T0" fmla="*/ 9 w 24"/>
                <a:gd name="T1" fmla="*/ 47 h 47"/>
                <a:gd name="T2" fmla="*/ 0 w 24"/>
                <a:gd name="T3" fmla="*/ 45 h 47"/>
                <a:gd name="T4" fmla="*/ 0 w 24"/>
                <a:gd name="T5" fmla="*/ 0 h 47"/>
                <a:gd name="T6" fmla="*/ 5 w 24"/>
                <a:gd name="T7" fmla="*/ 0 h 47"/>
                <a:gd name="T8" fmla="*/ 5 w 24"/>
                <a:gd name="T9" fmla="*/ 16 h 47"/>
                <a:gd name="T10" fmla="*/ 11 w 24"/>
                <a:gd name="T11" fmla="*/ 14 h 47"/>
                <a:gd name="T12" fmla="*/ 24 w 24"/>
                <a:gd name="T13" fmla="*/ 30 h 47"/>
                <a:gd name="T14" fmla="*/ 9 w 24"/>
                <a:gd name="T15" fmla="*/ 47 h 47"/>
                <a:gd name="T16" fmla="*/ 10 w 24"/>
                <a:gd name="T17" fmla="*/ 17 h 47"/>
                <a:gd name="T18" fmla="*/ 5 w 24"/>
                <a:gd name="T19" fmla="*/ 18 h 47"/>
                <a:gd name="T20" fmla="*/ 5 w 24"/>
                <a:gd name="T21" fmla="*/ 43 h 47"/>
                <a:gd name="T22" fmla="*/ 9 w 24"/>
                <a:gd name="T23" fmla="*/ 44 h 47"/>
                <a:gd name="T24" fmla="*/ 19 w 24"/>
                <a:gd name="T25" fmla="*/ 30 h 47"/>
                <a:gd name="T26" fmla="*/ 10 w 24"/>
                <a:gd name="T27" fmla="*/ 1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" h="47">
                  <a:moveTo>
                    <a:pt x="9" y="47"/>
                  </a:moveTo>
                  <a:cubicBezTo>
                    <a:pt x="5" y="47"/>
                    <a:pt x="2" y="46"/>
                    <a:pt x="0" y="4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6" y="15"/>
                    <a:pt x="8" y="14"/>
                    <a:pt x="11" y="14"/>
                  </a:cubicBezTo>
                  <a:cubicBezTo>
                    <a:pt x="19" y="14"/>
                    <a:pt x="24" y="20"/>
                    <a:pt x="24" y="30"/>
                  </a:cubicBezTo>
                  <a:cubicBezTo>
                    <a:pt x="24" y="40"/>
                    <a:pt x="19" y="47"/>
                    <a:pt x="9" y="47"/>
                  </a:cubicBezTo>
                  <a:moveTo>
                    <a:pt x="10" y="17"/>
                  </a:moveTo>
                  <a:cubicBezTo>
                    <a:pt x="8" y="17"/>
                    <a:pt x="6" y="18"/>
                    <a:pt x="5" y="18"/>
                  </a:cubicBezTo>
                  <a:cubicBezTo>
                    <a:pt x="5" y="43"/>
                    <a:pt x="5" y="43"/>
                    <a:pt x="5" y="43"/>
                  </a:cubicBezTo>
                  <a:cubicBezTo>
                    <a:pt x="6" y="44"/>
                    <a:pt x="8" y="44"/>
                    <a:pt x="9" y="44"/>
                  </a:cubicBezTo>
                  <a:cubicBezTo>
                    <a:pt x="16" y="44"/>
                    <a:pt x="19" y="38"/>
                    <a:pt x="19" y="30"/>
                  </a:cubicBezTo>
                  <a:cubicBezTo>
                    <a:pt x="19" y="23"/>
                    <a:pt x="16" y="17"/>
                    <a:pt x="10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5" name="Rectangle 109"/>
            <p:cNvSpPr>
              <a:spLocks noChangeArrowheads="1"/>
            </p:cNvSpPr>
            <p:nvPr/>
          </p:nvSpPr>
          <p:spPr bwMode="auto">
            <a:xfrm>
              <a:off x="3897" y="2465"/>
              <a:ext cx="9" cy="8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6" name="Freeform 110"/>
            <p:cNvSpPr>
              <a:spLocks/>
            </p:cNvSpPr>
            <p:nvPr/>
          </p:nvSpPr>
          <p:spPr bwMode="auto">
            <a:xfrm>
              <a:off x="3917" y="2490"/>
              <a:ext cx="46" cy="81"/>
            </a:xfrm>
            <a:custGeom>
              <a:avLst/>
              <a:gdLst>
                <a:gd name="T0" fmla="*/ 11 w 26"/>
                <a:gd name="T1" fmla="*/ 46 h 46"/>
                <a:gd name="T2" fmla="*/ 6 w 26"/>
                <a:gd name="T3" fmla="*/ 46 h 46"/>
                <a:gd name="T4" fmla="*/ 11 w 26"/>
                <a:gd name="T5" fmla="*/ 33 h 46"/>
                <a:gd name="T6" fmla="*/ 0 w 26"/>
                <a:gd name="T7" fmla="*/ 0 h 46"/>
                <a:gd name="T8" fmla="*/ 6 w 26"/>
                <a:gd name="T9" fmla="*/ 0 h 46"/>
                <a:gd name="T10" fmla="*/ 13 w 26"/>
                <a:gd name="T11" fmla="*/ 24 h 46"/>
                <a:gd name="T12" fmla="*/ 13 w 26"/>
                <a:gd name="T13" fmla="*/ 28 h 46"/>
                <a:gd name="T14" fmla="*/ 14 w 26"/>
                <a:gd name="T15" fmla="*/ 28 h 46"/>
                <a:gd name="T16" fmla="*/ 14 w 26"/>
                <a:gd name="T17" fmla="*/ 24 h 46"/>
                <a:gd name="T18" fmla="*/ 21 w 26"/>
                <a:gd name="T19" fmla="*/ 0 h 46"/>
                <a:gd name="T20" fmla="*/ 26 w 26"/>
                <a:gd name="T21" fmla="*/ 0 h 46"/>
                <a:gd name="T22" fmla="*/ 11 w 26"/>
                <a:gd name="T2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" h="46">
                  <a:moveTo>
                    <a:pt x="11" y="46"/>
                  </a:moveTo>
                  <a:cubicBezTo>
                    <a:pt x="6" y="46"/>
                    <a:pt x="6" y="46"/>
                    <a:pt x="6" y="46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6"/>
                    <a:pt x="13" y="28"/>
                    <a:pt x="13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28"/>
                    <a:pt x="14" y="26"/>
                    <a:pt x="14" y="24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1" y="46"/>
                    <a:pt x="11" y="46"/>
                    <a:pt x="11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7" name="Freeform 111"/>
            <p:cNvSpPr>
              <a:spLocks/>
            </p:cNvSpPr>
            <p:nvPr/>
          </p:nvSpPr>
          <p:spPr bwMode="auto">
            <a:xfrm>
              <a:off x="3998" y="2490"/>
              <a:ext cx="46" cy="81"/>
            </a:xfrm>
            <a:custGeom>
              <a:avLst/>
              <a:gdLst>
                <a:gd name="T0" fmla="*/ 11 w 26"/>
                <a:gd name="T1" fmla="*/ 46 h 46"/>
                <a:gd name="T2" fmla="*/ 6 w 26"/>
                <a:gd name="T3" fmla="*/ 46 h 46"/>
                <a:gd name="T4" fmla="*/ 11 w 26"/>
                <a:gd name="T5" fmla="*/ 33 h 46"/>
                <a:gd name="T6" fmla="*/ 0 w 26"/>
                <a:gd name="T7" fmla="*/ 0 h 46"/>
                <a:gd name="T8" fmla="*/ 6 w 26"/>
                <a:gd name="T9" fmla="*/ 0 h 46"/>
                <a:gd name="T10" fmla="*/ 12 w 26"/>
                <a:gd name="T11" fmla="*/ 24 h 46"/>
                <a:gd name="T12" fmla="*/ 13 w 26"/>
                <a:gd name="T13" fmla="*/ 28 h 46"/>
                <a:gd name="T14" fmla="*/ 13 w 26"/>
                <a:gd name="T15" fmla="*/ 28 h 46"/>
                <a:gd name="T16" fmla="*/ 14 w 26"/>
                <a:gd name="T17" fmla="*/ 24 h 46"/>
                <a:gd name="T18" fmla="*/ 21 w 26"/>
                <a:gd name="T19" fmla="*/ 0 h 46"/>
                <a:gd name="T20" fmla="*/ 26 w 26"/>
                <a:gd name="T21" fmla="*/ 0 h 46"/>
                <a:gd name="T22" fmla="*/ 11 w 26"/>
                <a:gd name="T2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" h="46">
                  <a:moveTo>
                    <a:pt x="11" y="46"/>
                  </a:moveTo>
                  <a:cubicBezTo>
                    <a:pt x="6" y="46"/>
                    <a:pt x="6" y="46"/>
                    <a:pt x="6" y="46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3" y="26"/>
                    <a:pt x="13" y="28"/>
                    <a:pt x="13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8"/>
                    <a:pt x="14" y="26"/>
                    <a:pt x="14" y="24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1" y="46"/>
                    <a:pt x="11" y="46"/>
                    <a:pt x="11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8" name="Freeform 112"/>
            <p:cNvSpPr>
              <a:spLocks noEditPoints="1"/>
            </p:cNvSpPr>
            <p:nvPr/>
          </p:nvSpPr>
          <p:spPr bwMode="auto">
            <a:xfrm>
              <a:off x="4051" y="2490"/>
              <a:ext cx="44" cy="58"/>
            </a:xfrm>
            <a:custGeom>
              <a:avLst/>
              <a:gdLst>
                <a:gd name="T0" fmla="*/ 13 w 25"/>
                <a:gd name="T1" fmla="*/ 33 h 33"/>
                <a:gd name="T2" fmla="*/ 0 w 25"/>
                <a:gd name="T3" fmla="*/ 17 h 33"/>
                <a:gd name="T4" fmla="*/ 13 w 25"/>
                <a:gd name="T5" fmla="*/ 0 h 33"/>
                <a:gd name="T6" fmla="*/ 25 w 25"/>
                <a:gd name="T7" fmla="*/ 17 h 33"/>
                <a:gd name="T8" fmla="*/ 13 w 25"/>
                <a:gd name="T9" fmla="*/ 33 h 33"/>
                <a:gd name="T10" fmla="*/ 13 w 25"/>
                <a:gd name="T11" fmla="*/ 3 h 33"/>
                <a:gd name="T12" fmla="*/ 5 w 25"/>
                <a:gd name="T13" fmla="*/ 17 h 33"/>
                <a:gd name="T14" fmla="*/ 13 w 25"/>
                <a:gd name="T15" fmla="*/ 30 h 33"/>
                <a:gd name="T16" fmla="*/ 20 w 25"/>
                <a:gd name="T17" fmla="*/ 17 h 33"/>
                <a:gd name="T18" fmla="*/ 13 w 25"/>
                <a:gd name="T1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33">
                  <a:moveTo>
                    <a:pt x="13" y="33"/>
                  </a:moveTo>
                  <a:cubicBezTo>
                    <a:pt x="4" y="33"/>
                    <a:pt x="0" y="26"/>
                    <a:pt x="0" y="17"/>
                  </a:cubicBezTo>
                  <a:cubicBezTo>
                    <a:pt x="0" y="7"/>
                    <a:pt x="4" y="0"/>
                    <a:pt x="13" y="0"/>
                  </a:cubicBezTo>
                  <a:cubicBezTo>
                    <a:pt x="22" y="0"/>
                    <a:pt x="25" y="7"/>
                    <a:pt x="25" y="17"/>
                  </a:cubicBezTo>
                  <a:cubicBezTo>
                    <a:pt x="25" y="26"/>
                    <a:pt x="21" y="33"/>
                    <a:pt x="13" y="33"/>
                  </a:cubicBezTo>
                  <a:moveTo>
                    <a:pt x="13" y="3"/>
                  </a:moveTo>
                  <a:cubicBezTo>
                    <a:pt x="7" y="3"/>
                    <a:pt x="5" y="10"/>
                    <a:pt x="5" y="17"/>
                  </a:cubicBezTo>
                  <a:cubicBezTo>
                    <a:pt x="5" y="23"/>
                    <a:pt x="7" y="30"/>
                    <a:pt x="13" y="30"/>
                  </a:cubicBezTo>
                  <a:cubicBezTo>
                    <a:pt x="19" y="30"/>
                    <a:pt x="20" y="23"/>
                    <a:pt x="20" y="17"/>
                  </a:cubicBezTo>
                  <a:cubicBezTo>
                    <a:pt x="20" y="10"/>
                    <a:pt x="19" y="3"/>
                    <a:pt x="13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9" name="Freeform 113"/>
            <p:cNvSpPr>
              <a:spLocks/>
            </p:cNvSpPr>
            <p:nvPr/>
          </p:nvSpPr>
          <p:spPr bwMode="auto">
            <a:xfrm>
              <a:off x="4110" y="2490"/>
              <a:ext cx="39" cy="58"/>
            </a:xfrm>
            <a:custGeom>
              <a:avLst/>
              <a:gdLst>
                <a:gd name="T0" fmla="*/ 11 w 22"/>
                <a:gd name="T1" fmla="*/ 33 h 33"/>
                <a:gd name="T2" fmla="*/ 0 w 22"/>
                <a:gd name="T3" fmla="*/ 23 h 33"/>
                <a:gd name="T4" fmla="*/ 0 w 22"/>
                <a:gd name="T5" fmla="*/ 0 h 33"/>
                <a:gd name="T6" fmla="*/ 5 w 22"/>
                <a:gd name="T7" fmla="*/ 0 h 33"/>
                <a:gd name="T8" fmla="*/ 5 w 22"/>
                <a:gd name="T9" fmla="*/ 23 h 33"/>
                <a:gd name="T10" fmla="*/ 11 w 22"/>
                <a:gd name="T11" fmla="*/ 30 h 33"/>
                <a:gd name="T12" fmla="*/ 17 w 22"/>
                <a:gd name="T13" fmla="*/ 28 h 33"/>
                <a:gd name="T14" fmla="*/ 17 w 22"/>
                <a:gd name="T15" fmla="*/ 0 h 33"/>
                <a:gd name="T16" fmla="*/ 22 w 22"/>
                <a:gd name="T17" fmla="*/ 0 h 33"/>
                <a:gd name="T18" fmla="*/ 22 w 22"/>
                <a:gd name="T19" fmla="*/ 31 h 33"/>
                <a:gd name="T20" fmla="*/ 11 w 22"/>
                <a:gd name="T21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33">
                  <a:moveTo>
                    <a:pt x="11" y="33"/>
                  </a:moveTo>
                  <a:cubicBezTo>
                    <a:pt x="3" y="33"/>
                    <a:pt x="0" y="29"/>
                    <a:pt x="0" y="2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7"/>
                    <a:pt x="7" y="30"/>
                    <a:pt x="11" y="30"/>
                  </a:cubicBezTo>
                  <a:cubicBezTo>
                    <a:pt x="14" y="30"/>
                    <a:pt x="16" y="29"/>
                    <a:pt x="17" y="28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0" y="32"/>
                    <a:pt x="16" y="33"/>
                    <a:pt x="11" y="3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20" name="Freeform 114"/>
            <p:cNvSpPr>
              <a:spLocks/>
            </p:cNvSpPr>
            <p:nvPr/>
          </p:nvSpPr>
          <p:spPr bwMode="auto">
            <a:xfrm>
              <a:off x="4164" y="2490"/>
              <a:ext cx="25" cy="58"/>
            </a:xfrm>
            <a:custGeom>
              <a:avLst/>
              <a:gdLst>
                <a:gd name="T0" fmla="*/ 13 w 14"/>
                <a:gd name="T1" fmla="*/ 4 h 33"/>
                <a:gd name="T2" fmla="*/ 5 w 14"/>
                <a:gd name="T3" fmla="*/ 5 h 33"/>
                <a:gd name="T4" fmla="*/ 5 w 14"/>
                <a:gd name="T5" fmla="*/ 33 h 33"/>
                <a:gd name="T6" fmla="*/ 0 w 14"/>
                <a:gd name="T7" fmla="*/ 33 h 33"/>
                <a:gd name="T8" fmla="*/ 0 w 14"/>
                <a:gd name="T9" fmla="*/ 2 h 33"/>
                <a:gd name="T10" fmla="*/ 14 w 14"/>
                <a:gd name="T11" fmla="*/ 0 h 33"/>
                <a:gd name="T12" fmla="*/ 13 w 14"/>
                <a:gd name="T13" fmla="*/ 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3">
                  <a:moveTo>
                    <a:pt x="13" y="4"/>
                  </a:moveTo>
                  <a:cubicBezTo>
                    <a:pt x="10" y="3"/>
                    <a:pt x="7" y="3"/>
                    <a:pt x="5" y="5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1"/>
                    <a:pt x="6" y="0"/>
                    <a:pt x="14" y="0"/>
                  </a:cubicBezTo>
                  <a:cubicBezTo>
                    <a:pt x="13" y="4"/>
                    <a:pt x="13" y="4"/>
                    <a:pt x="13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21" name="Freeform 115"/>
            <p:cNvSpPr>
              <a:spLocks/>
            </p:cNvSpPr>
            <p:nvPr/>
          </p:nvSpPr>
          <p:spPr bwMode="auto">
            <a:xfrm>
              <a:off x="4194" y="2490"/>
              <a:ext cx="34" cy="58"/>
            </a:xfrm>
            <a:custGeom>
              <a:avLst/>
              <a:gdLst>
                <a:gd name="T0" fmla="*/ 9 w 19"/>
                <a:gd name="T1" fmla="*/ 33 h 33"/>
                <a:gd name="T2" fmla="*/ 0 w 19"/>
                <a:gd name="T3" fmla="*/ 31 h 33"/>
                <a:gd name="T4" fmla="*/ 2 w 19"/>
                <a:gd name="T5" fmla="*/ 28 h 33"/>
                <a:gd name="T6" fmla="*/ 8 w 19"/>
                <a:gd name="T7" fmla="*/ 29 h 33"/>
                <a:gd name="T8" fmla="*/ 14 w 19"/>
                <a:gd name="T9" fmla="*/ 24 h 33"/>
                <a:gd name="T10" fmla="*/ 9 w 19"/>
                <a:gd name="T11" fmla="*/ 18 h 33"/>
                <a:gd name="T12" fmla="*/ 1 w 19"/>
                <a:gd name="T13" fmla="*/ 9 h 33"/>
                <a:gd name="T14" fmla="*/ 11 w 19"/>
                <a:gd name="T15" fmla="*/ 0 h 33"/>
                <a:gd name="T16" fmla="*/ 18 w 19"/>
                <a:gd name="T17" fmla="*/ 2 h 33"/>
                <a:gd name="T18" fmla="*/ 17 w 19"/>
                <a:gd name="T19" fmla="*/ 5 h 33"/>
                <a:gd name="T20" fmla="*/ 12 w 19"/>
                <a:gd name="T21" fmla="*/ 3 h 33"/>
                <a:gd name="T22" fmla="*/ 6 w 19"/>
                <a:gd name="T23" fmla="*/ 8 h 33"/>
                <a:gd name="T24" fmla="*/ 12 w 19"/>
                <a:gd name="T25" fmla="*/ 14 h 33"/>
                <a:gd name="T26" fmla="*/ 19 w 19"/>
                <a:gd name="T27" fmla="*/ 24 h 33"/>
                <a:gd name="T28" fmla="*/ 9 w 19"/>
                <a:gd name="T2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" h="33">
                  <a:moveTo>
                    <a:pt x="9" y="33"/>
                  </a:moveTo>
                  <a:cubicBezTo>
                    <a:pt x="5" y="33"/>
                    <a:pt x="2" y="32"/>
                    <a:pt x="0" y="31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3" y="29"/>
                    <a:pt x="5" y="29"/>
                    <a:pt x="8" y="29"/>
                  </a:cubicBezTo>
                  <a:cubicBezTo>
                    <a:pt x="12" y="29"/>
                    <a:pt x="14" y="27"/>
                    <a:pt x="14" y="24"/>
                  </a:cubicBezTo>
                  <a:cubicBezTo>
                    <a:pt x="14" y="21"/>
                    <a:pt x="12" y="19"/>
                    <a:pt x="9" y="18"/>
                  </a:cubicBezTo>
                  <a:cubicBezTo>
                    <a:pt x="2" y="15"/>
                    <a:pt x="1" y="12"/>
                    <a:pt x="1" y="9"/>
                  </a:cubicBezTo>
                  <a:cubicBezTo>
                    <a:pt x="1" y="4"/>
                    <a:pt x="5" y="0"/>
                    <a:pt x="11" y="0"/>
                  </a:cubicBezTo>
                  <a:cubicBezTo>
                    <a:pt x="14" y="0"/>
                    <a:pt x="17" y="1"/>
                    <a:pt x="18" y="2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6" y="4"/>
                    <a:pt x="14" y="3"/>
                    <a:pt x="12" y="3"/>
                  </a:cubicBezTo>
                  <a:cubicBezTo>
                    <a:pt x="8" y="3"/>
                    <a:pt x="6" y="6"/>
                    <a:pt x="6" y="8"/>
                  </a:cubicBezTo>
                  <a:cubicBezTo>
                    <a:pt x="6" y="12"/>
                    <a:pt x="8" y="13"/>
                    <a:pt x="12" y="14"/>
                  </a:cubicBezTo>
                  <a:cubicBezTo>
                    <a:pt x="18" y="17"/>
                    <a:pt x="19" y="20"/>
                    <a:pt x="19" y="24"/>
                  </a:cubicBezTo>
                  <a:cubicBezTo>
                    <a:pt x="19" y="29"/>
                    <a:pt x="15" y="33"/>
                    <a:pt x="9" y="3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22" name="Freeform 116"/>
            <p:cNvSpPr>
              <a:spLocks noEditPoints="1"/>
            </p:cNvSpPr>
            <p:nvPr/>
          </p:nvSpPr>
          <p:spPr bwMode="auto">
            <a:xfrm>
              <a:off x="3471" y="1791"/>
              <a:ext cx="122" cy="149"/>
            </a:xfrm>
            <a:custGeom>
              <a:avLst/>
              <a:gdLst>
                <a:gd name="T0" fmla="*/ 61 w 69"/>
                <a:gd name="T1" fmla="*/ 41 h 84"/>
                <a:gd name="T2" fmla="*/ 69 w 69"/>
                <a:gd name="T3" fmla="*/ 59 h 84"/>
                <a:gd name="T4" fmla="*/ 43 w 69"/>
                <a:gd name="T5" fmla="*/ 84 h 84"/>
                <a:gd name="T6" fmla="*/ 0 w 69"/>
                <a:gd name="T7" fmla="*/ 84 h 84"/>
                <a:gd name="T8" fmla="*/ 0 w 69"/>
                <a:gd name="T9" fmla="*/ 0 h 84"/>
                <a:gd name="T10" fmla="*/ 43 w 69"/>
                <a:gd name="T11" fmla="*/ 0 h 84"/>
                <a:gd name="T12" fmla="*/ 68 w 69"/>
                <a:gd name="T13" fmla="*/ 24 h 84"/>
                <a:gd name="T14" fmla="*/ 61 w 69"/>
                <a:gd name="T15" fmla="*/ 41 h 84"/>
                <a:gd name="T16" fmla="*/ 43 w 69"/>
                <a:gd name="T17" fmla="*/ 34 h 84"/>
                <a:gd name="T18" fmla="*/ 43 w 69"/>
                <a:gd name="T19" fmla="*/ 34 h 84"/>
                <a:gd name="T20" fmla="*/ 53 w 69"/>
                <a:gd name="T21" fmla="*/ 24 h 84"/>
                <a:gd name="T22" fmla="*/ 43 w 69"/>
                <a:gd name="T23" fmla="*/ 15 h 84"/>
                <a:gd name="T24" fmla="*/ 15 w 69"/>
                <a:gd name="T25" fmla="*/ 15 h 84"/>
                <a:gd name="T26" fmla="*/ 15 w 69"/>
                <a:gd name="T27" fmla="*/ 69 h 84"/>
                <a:gd name="T28" fmla="*/ 43 w 69"/>
                <a:gd name="T29" fmla="*/ 69 h 84"/>
                <a:gd name="T30" fmla="*/ 54 w 69"/>
                <a:gd name="T31" fmla="*/ 59 h 84"/>
                <a:gd name="T32" fmla="*/ 43 w 69"/>
                <a:gd name="T33" fmla="*/ 49 h 84"/>
                <a:gd name="T34" fmla="*/ 20 w 69"/>
                <a:gd name="T35" fmla="*/ 49 h 84"/>
                <a:gd name="T36" fmla="*/ 20 w 69"/>
                <a:gd name="T37" fmla="*/ 34 h 84"/>
                <a:gd name="T38" fmla="*/ 43 w 69"/>
                <a:gd name="T39" fmla="*/ 3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9" h="84">
                  <a:moveTo>
                    <a:pt x="61" y="41"/>
                  </a:moveTo>
                  <a:cubicBezTo>
                    <a:pt x="66" y="46"/>
                    <a:pt x="69" y="52"/>
                    <a:pt x="69" y="59"/>
                  </a:cubicBezTo>
                  <a:cubicBezTo>
                    <a:pt x="69" y="73"/>
                    <a:pt x="57" y="84"/>
                    <a:pt x="43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57" y="0"/>
                    <a:pt x="68" y="11"/>
                    <a:pt x="68" y="24"/>
                  </a:cubicBezTo>
                  <a:cubicBezTo>
                    <a:pt x="68" y="31"/>
                    <a:pt x="65" y="37"/>
                    <a:pt x="61" y="41"/>
                  </a:cubicBezTo>
                  <a:moveTo>
                    <a:pt x="43" y="34"/>
                  </a:moveTo>
                  <a:cubicBezTo>
                    <a:pt x="43" y="34"/>
                    <a:pt x="43" y="34"/>
                    <a:pt x="43" y="34"/>
                  </a:cubicBezTo>
                  <a:cubicBezTo>
                    <a:pt x="49" y="34"/>
                    <a:pt x="53" y="30"/>
                    <a:pt x="53" y="24"/>
                  </a:cubicBezTo>
                  <a:cubicBezTo>
                    <a:pt x="53" y="19"/>
                    <a:pt x="49" y="15"/>
                    <a:pt x="43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9" y="69"/>
                    <a:pt x="54" y="65"/>
                    <a:pt x="54" y="59"/>
                  </a:cubicBezTo>
                  <a:cubicBezTo>
                    <a:pt x="54" y="53"/>
                    <a:pt x="49" y="49"/>
                    <a:pt x="43" y="49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0" y="34"/>
                    <a:pt x="20" y="34"/>
                    <a:pt x="20" y="34"/>
                  </a:cubicBezTo>
                  <a:lnTo>
                    <a:pt x="43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23" name="Freeform 117"/>
            <p:cNvSpPr>
              <a:spLocks/>
            </p:cNvSpPr>
            <p:nvPr/>
          </p:nvSpPr>
          <p:spPr bwMode="auto">
            <a:xfrm>
              <a:off x="3768" y="1791"/>
              <a:ext cx="122" cy="149"/>
            </a:xfrm>
            <a:custGeom>
              <a:avLst/>
              <a:gdLst>
                <a:gd name="T0" fmla="*/ 44 w 69"/>
                <a:gd name="T1" fmla="*/ 0 h 84"/>
                <a:gd name="T2" fmla="*/ 44 w 69"/>
                <a:gd name="T3" fmla="*/ 0 h 84"/>
                <a:gd name="T4" fmla="*/ 68 w 69"/>
                <a:gd name="T5" fmla="*/ 24 h 84"/>
                <a:gd name="T6" fmla="*/ 62 w 69"/>
                <a:gd name="T7" fmla="*/ 41 h 84"/>
                <a:gd name="T8" fmla="*/ 69 w 69"/>
                <a:gd name="T9" fmla="*/ 59 h 84"/>
                <a:gd name="T10" fmla="*/ 69 w 69"/>
                <a:gd name="T11" fmla="*/ 84 h 84"/>
                <a:gd name="T12" fmla="*/ 54 w 69"/>
                <a:gd name="T13" fmla="*/ 84 h 84"/>
                <a:gd name="T14" fmla="*/ 54 w 69"/>
                <a:gd name="T15" fmla="*/ 59 h 84"/>
                <a:gd name="T16" fmla="*/ 44 w 69"/>
                <a:gd name="T17" fmla="*/ 49 h 84"/>
                <a:gd name="T18" fmla="*/ 21 w 69"/>
                <a:gd name="T19" fmla="*/ 49 h 84"/>
                <a:gd name="T20" fmla="*/ 21 w 69"/>
                <a:gd name="T21" fmla="*/ 34 h 84"/>
                <a:gd name="T22" fmla="*/ 44 w 69"/>
                <a:gd name="T23" fmla="*/ 34 h 84"/>
                <a:gd name="T24" fmla="*/ 53 w 69"/>
                <a:gd name="T25" fmla="*/ 24 h 84"/>
                <a:gd name="T26" fmla="*/ 44 w 69"/>
                <a:gd name="T27" fmla="*/ 15 h 84"/>
                <a:gd name="T28" fmla="*/ 15 w 69"/>
                <a:gd name="T29" fmla="*/ 15 h 84"/>
                <a:gd name="T30" fmla="*/ 15 w 69"/>
                <a:gd name="T31" fmla="*/ 84 h 84"/>
                <a:gd name="T32" fmla="*/ 0 w 69"/>
                <a:gd name="T33" fmla="*/ 84 h 84"/>
                <a:gd name="T34" fmla="*/ 0 w 69"/>
                <a:gd name="T35" fmla="*/ 0 h 84"/>
                <a:gd name="T36" fmla="*/ 44 w 69"/>
                <a:gd name="T37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9" h="84">
                  <a:moveTo>
                    <a:pt x="44" y="0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58" y="0"/>
                    <a:pt x="68" y="11"/>
                    <a:pt x="68" y="24"/>
                  </a:cubicBezTo>
                  <a:cubicBezTo>
                    <a:pt x="68" y="31"/>
                    <a:pt x="66" y="37"/>
                    <a:pt x="62" y="41"/>
                  </a:cubicBezTo>
                  <a:cubicBezTo>
                    <a:pt x="66" y="46"/>
                    <a:pt x="69" y="52"/>
                    <a:pt x="69" y="59"/>
                  </a:cubicBezTo>
                  <a:cubicBezTo>
                    <a:pt x="69" y="84"/>
                    <a:pt x="69" y="84"/>
                    <a:pt x="69" y="84"/>
                  </a:cubicBezTo>
                  <a:cubicBezTo>
                    <a:pt x="54" y="84"/>
                    <a:pt x="54" y="84"/>
                    <a:pt x="54" y="84"/>
                  </a:cubicBezTo>
                  <a:cubicBezTo>
                    <a:pt x="54" y="59"/>
                    <a:pt x="54" y="59"/>
                    <a:pt x="54" y="59"/>
                  </a:cubicBezTo>
                  <a:cubicBezTo>
                    <a:pt x="54" y="53"/>
                    <a:pt x="50" y="49"/>
                    <a:pt x="44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44" y="34"/>
                    <a:pt x="44" y="34"/>
                    <a:pt x="44" y="34"/>
                  </a:cubicBezTo>
                  <a:cubicBezTo>
                    <a:pt x="49" y="34"/>
                    <a:pt x="53" y="30"/>
                    <a:pt x="53" y="24"/>
                  </a:cubicBezTo>
                  <a:cubicBezTo>
                    <a:pt x="53" y="19"/>
                    <a:pt x="49" y="15"/>
                    <a:pt x="44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84"/>
                    <a:pt x="15" y="84"/>
                    <a:pt x="15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24" name="Freeform 118"/>
            <p:cNvSpPr>
              <a:spLocks/>
            </p:cNvSpPr>
            <p:nvPr/>
          </p:nvSpPr>
          <p:spPr bwMode="auto">
            <a:xfrm>
              <a:off x="3906" y="1791"/>
              <a:ext cx="119" cy="149"/>
            </a:xfrm>
            <a:custGeom>
              <a:avLst/>
              <a:gdLst>
                <a:gd name="T0" fmla="*/ 67 w 67"/>
                <a:gd name="T1" fmla="*/ 0 h 84"/>
                <a:gd name="T2" fmla="*/ 67 w 67"/>
                <a:gd name="T3" fmla="*/ 15 h 84"/>
                <a:gd name="T4" fmla="*/ 42 w 67"/>
                <a:gd name="T5" fmla="*/ 15 h 84"/>
                <a:gd name="T6" fmla="*/ 15 w 67"/>
                <a:gd name="T7" fmla="*/ 42 h 84"/>
                <a:gd name="T8" fmla="*/ 42 w 67"/>
                <a:gd name="T9" fmla="*/ 69 h 84"/>
                <a:gd name="T10" fmla="*/ 67 w 67"/>
                <a:gd name="T11" fmla="*/ 69 h 84"/>
                <a:gd name="T12" fmla="*/ 67 w 67"/>
                <a:gd name="T13" fmla="*/ 84 h 84"/>
                <a:gd name="T14" fmla="*/ 42 w 67"/>
                <a:gd name="T15" fmla="*/ 84 h 84"/>
                <a:gd name="T16" fmla="*/ 0 w 67"/>
                <a:gd name="T17" fmla="*/ 42 h 84"/>
                <a:gd name="T18" fmla="*/ 42 w 67"/>
                <a:gd name="T19" fmla="*/ 0 h 84"/>
                <a:gd name="T20" fmla="*/ 67 w 67"/>
                <a:gd name="T21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84">
                  <a:moveTo>
                    <a:pt x="67" y="0"/>
                  </a:moveTo>
                  <a:cubicBezTo>
                    <a:pt x="67" y="15"/>
                    <a:pt x="67" y="15"/>
                    <a:pt x="67" y="15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27" y="15"/>
                    <a:pt x="15" y="27"/>
                    <a:pt x="15" y="42"/>
                  </a:cubicBezTo>
                  <a:cubicBezTo>
                    <a:pt x="15" y="57"/>
                    <a:pt x="27" y="69"/>
                    <a:pt x="42" y="69"/>
                  </a:cubicBezTo>
                  <a:cubicBezTo>
                    <a:pt x="67" y="69"/>
                    <a:pt x="67" y="69"/>
                    <a:pt x="67" y="69"/>
                  </a:cubicBezTo>
                  <a:cubicBezTo>
                    <a:pt x="67" y="84"/>
                    <a:pt x="67" y="84"/>
                    <a:pt x="67" y="84"/>
                  </a:cubicBezTo>
                  <a:cubicBezTo>
                    <a:pt x="42" y="84"/>
                    <a:pt x="42" y="84"/>
                    <a:pt x="42" y="84"/>
                  </a:cubicBezTo>
                  <a:cubicBezTo>
                    <a:pt x="19" y="84"/>
                    <a:pt x="0" y="65"/>
                    <a:pt x="0" y="42"/>
                  </a:cubicBezTo>
                  <a:cubicBezTo>
                    <a:pt x="0" y="19"/>
                    <a:pt x="19" y="0"/>
                    <a:pt x="42" y="0"/>
                  </a:cubicBezTo>
                  <a:cubicBezTo>
                    <a:pt x="67" y="0"/>
                    <a:pt x="67" y="0"/>
                    <a:pt x="6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25" name="Freeform 119"/>
            <p:cNvSpPr>
              <a:spLocks noEditPoints="1"/>
            </p:cNvSpPr>
            <p:nvPr/>
          </p:nvSpPr>
          <p:spPr bwMode="auto">
            <a:xfrm>
              <a:off x="3996" y="1788"/>
              <a:ext cx="230" cy="155"/>
            </a:xfrm>
            <a:custGeom>
              <a:avLst/>
              <a:gdLst>
                <a:gd name="T0" fmla="*/ 24 w 130"/>
                <a:gd name="T1" fmla="*/ 28 h 88"/>
                <a:gd name="T2" fmla="*/ 65 w 130"/>
                <a:gd name="T3" fmla="*/ 0 h 88"/>
                <a:gd name="T4" fmla="*/ 106 w 130"/>
                <a:gd name="T5" fmla="*/ 28 h 88"/>
                <a:gd name="T6" fmla="*/ 117 w 130"/>
                <a:gd name="T7" fmla="*/ 36 h 88"/>
                <a:gd name="T8" fmla="*/ 130 w 130"/>
                <a:gd name="T9" fmla="*/ 36 h 88"/>
                <a:gd name="T10" fmla="*/ 130 w 130"/>
                <a:gd name="T11" fmla="*/ 53 h 88"/>
                <a:gd name="T12" fmla="*/ 117 w 130"/>
                <a:gd name="T13" fmla="*/ 53 h 88"/>
                <a:gd name="T14" fmla="*/ 106 w 130"/>
                <a:gd name="T15" fmla="*/ 60 h 88"/>
                <a:gd name="T16" fmla="*/ 65 w 130"/>
                <a:gd name="T17" fmla="*/ 88 h 88"/>
                <a:gd name="T18" fmla="*/ 24 w 130"/>
                <a:gd name="T19" fmla="*/ 60 h 88"/>
                <a:gd name="T20" fmla="*/ 13 w 130"/>
                <a:gd name="T21" fmla="*/ 53 h 88"/>
                <a:gd name="T22" fmla="*/ 0 w 130"/>
                <a:gd name="T23" fmla="*/ 53 h 88"/>
                <a:gd name="T24" fmla="*/ 0 w 130"/>
                <a:gd name="T25" fmla="*/ 36 h 88"/>
                <a:gd name="T26" fmla="*/ 13 w 130"/>
                <a:gd name="T27" fmla="*/ 36 h 88"/>
                <a:gd name="T28" fmla="*/ 24 w 130"/>
                <a:gd name="T29" fmla="*/ 28 h 88"/>
                <a:gd name="T30" fmla="*/ 48 w 130"/>
                <a:gd name="T31" fmla="*/ 44 h 88"/>
                <a:gd name="T32" fmla="*/ 65 w 130"/>
                <a:gd name="T33" fmla="*/ 27 h 88"/>
                <a:gd name="T34" fmla="*/ 82 w 130"/>
                <a:gd name="T35" fmla="*/ 44 h 88"/>
                <a:gd name="T36" fmla="*/ 65 w 130"/>
                <a:gd name="T37" fmla="*/ 61 h 88"/>
                <a:gd name="T38" fmla="*/ 48 w 130"/>
                <a:gd name="T39" fmla="*/ 44 h 88"/>
                <a:gd name="T40" fmla="*/ 37 w 130"/>
                <a:gd name="T41" fmla="*/ 44 h 88"/>
                <a:gd name="T42" fmla="*/ 37 w 130"/>
                <a:gd name="T43" fmla="*/ 44 h 88"/>
                <a:gd name="T44" fmla="*/ 65 w 130"/>
                <a:gd name="T45" fmla="*/ 73 h 88"/>
                <a:gd name="T46" fmla="*/ 94 w 130"/>
                <a:gd name="T47" fmla="*/ 44 h 88"/>
                <a:gd name="T48" fmla="*/ 65 w 130"/>
                <a:gd name="T49" fmla="*/ 16 h 88"/>
                <a:gd name="T50" fmla="*/ 37 w 130"/>
                <a:gd name="T51" fmla="*/ 4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88">
                  <a:moveTo>
                    <a:pt x="24" y="28"/>
                  </a:moveTo>
                  <a:cubicBezTo>
                    <a:pt x="31" y="12"/>
                    <a:pt x="47" y="0"/>
                    <a:pt x="65" y="0"/>
                  </a:cubicBezTo>
                  <a:cubicBezTo>
                    <a:pt x="84" y="0"/>
                    <a:pt x="100" y="12"/>
                    <a:pt x="106" y="28"/>
                  </a:cubicBezTo>
                  <a:cubicBezTo>
                    <a:pt x="108" y="33"/>
                    <a:pt x="112" y="36"/>
                    <a:pt x="117" y="36"/>
                  </a:cubicBezTo>
                  <a:cubicBezTo>
                    <a:pt x="130" y="36"/>
                    <a:pt x="130" y="36"/>
                    <a:pt x="130" y="36"/>
                  </a:cubicBezTo>
                  <a:cubicBezTo>
                    <a:pt x="130" y="53"/>
                    <a:pt x="130" y="53"/>
                    <a:pt x="130" y="53"/>
                  </a:cubicBezTo>
                  <a:cubicBezTo>
                    <a:pt x="117" y="53"/>
                    <a:pt x="117" y="53"/>
                    <a:pt x="117" y="53"/>
                  </a:cubicBezTo>
                  <a:cubicBezTo>
                    <a:pt x="112" y="53"/>
                    <a:pt x="108" y="56"/>
                    <a:pt x="106" y="60"/>
                  </a:cubicBezTo>
                  <a:cubicBezTo>
                    <a:pt x="100" y="76"/>
                    <a:pt x="84" y="88"/>
                    <a:pt x="65" y="88"/>
                  </a:cubicBezTo>
                  <a:cubicBezTo>
                    <a:pt x="47" y="88"/>
                    <a:pt x="31" y="76"/>
                    <a:pt x="24" y="60"/>
                  </a:cubicBezTo>
                  <a:cubicBezTo>
                    <a:pt x="23" y="56"/>
                    <a:pt x="18" y="53"/>
                    <a:pt x="13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8" y="36"/>
                    <a:pt x="23" y="33"/>
                    <a:pt x="24" y="28"/>
                  </a:cubicBezTo>
                  <a:moveTo>
                    <a:pt x="48" y="44"/>
                  </a:moveTo>
                  <a:cubicBezTo>
                    <a:pt x="48" y="35"/>
                    <a:pt x="56" y="27"/>
                    <a:pt x="65" y="27"/>
                  </a:cubicBezTo>
                  <a:cubicBezTo>
                    <a:pt x="74" y="27"/>
                    <a:pt x="82" y="35"/>
                    <a:pt x="82" y="44"/>
                  </a:cubicBezTo>
                  <a:cubicBezTo>
                    <a:pt x="82" y="53"/>
                    <a:pt x="74" y="61"/>
                    <a:pt x="65" y="61"/>
                  </a:cubicBezTo>
                  <a:cubicBezTo>
                    <a:pt x="56" y="61"/>
                    <a:pt x="48" y="53"/>
                    <a:pt x="48" y="44"/>
                  </a:cubicBezTo>
                  <a:moveTo>
                    <a:pt x="37" y="44"/>
                  </a:moveTo>
                  <a:cubicBezTo>
                    <a:pt x="37" y="44"/>
                    <a:pt x="37" y="44"/>
                    <a:pt x="37" y="44"/>
                  </a:cubicBezTo>
                  <a:cubicBezTo>
                    <a:pt x="37" y="60"/>
                    <a:pt x="49" y="73"/>
                    <a:pt x="65" y="73"/>
                  </a:cubicBezTo>
                  <a:cubicBezTo>
                    <a:pt x="81" y="73"/>
                    <a:pt x="94" y="60"/>
                    <a:pt x="94" y="44"/>
                  </a:cubicBezTo>
                  <a:cubicBezTo>
                    <a:pt x="94" y="28"/>
                    <a:pt x="81" y="16"/>
                    <a:pt x="65" y="16"/>
                  </a:cubicBezTo>
                  <a:cubicBezTo>
                    <a:pt x="49" y="16"/>
                    <a:pt x="37" y="28"/>
                    <a:pt x="37" y="4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26" name="Freeform 120"/>
            <p:cNvSpPr>
              <a:spLocks/>
            </p:cNvSpPr>
            <p:nvPr/>
          </p:nvSpPr>
          <p:spPr bwMode="auto">
            <a:xfrm>
              <a:off x="3618" y="1788"/>
              <a:ext cx="122" cy="152"/>
            </a:xfrm>
            <a:custGeom>
              <a:avLst/>
              <a:gdLst>
                <a:gd name="T0" fmla="*/ 54 w 69"/>
                <a:gd name="T1" fmla="*/ 44 h 86"/>
                <a:gd name="T2" fmla="*/ 54 w 69"/>
                <a:gd name="T3" fmla="*/ 35 h 86"/>
                <a:gd name="T4" fmla="*/ 34 w 69"/>
                <a:gd name="T5" fmla="*/ 16 h 86"/>
                <a:gd name="T6" fmla="*/ 15 w 69"/>
                <a:gd name="T7" fmla="*/ 35 h 86"/>
                <a:gd name="T8" fmla="*/ 15 w 69"/>
                <a:gd name="T9" fmla="*/ 86 h 86"/>
                <a:gd name="T10" fmla="*/ 0 w 69"/>
                <a:gd name="T11" fmla="*/ 86 h 86"/>
                <a:gd name="T12" fmla="*/ 0 w 69"/>
                <a:gd name="T13" fmla="*/ 35 h 86"/>
                <a:gd name="T14" fmla="*/ 34 w 69"/>
                <a:gd name="T15" fmla="*/ 0 h 86"/>
                <a:gd name="T16" fmla="*/ 69 w 69"/>
                <a:gd name="T17" fmla="*/ 35 h 86"/>
                <a:gd name="T18" fmla="*/ 69 w 69"/>
                <a:gd name="T19" fmla="*/ 86 h 86"/>
                <a:gd name="T20" fmla="*/ 54 w 69"/>
                <a:gd name="T21" fmla="*/ 86 h 86"/>
                <a:gd name="T22" fmla="*/ 54 w 69"/>
                <a:gd name="T23" fmla="*/ 59 h 86"/>
                <a:gd name="T24" fmla="*/ 20 w 69"/>
                <a:gd name="T25" fmla="*/ 59 h 86"/>
                <a:gd name="T26" fmla="*/ 20 w 69"/>
                <a:gd name="T27" fmla="*/ 44 h 86"/>
                <a:gd name="T28" fmla="*/ 54 w 69"/>
                <a:gd name="T29" fmla="*/ 4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9" h="86">
                  <a:moveTo>
                    <a:pt x="54" y="44"/>
                  </a:moveTo>
                  <a:cubicBezTo>
                    <a:pt x="54" y="35"/>
                    <a:pt x="54" y="35"/>
                    <a:pt x="54" y="35"/>
                  </a:cubicBezTo>
                  <a:cubicBezTo>
                    <a:pt x="54" y="24"/>
                    <a:pt x="45" y="16"/>
                    <a:pt x="34" y="16"/>
                  </a:cubicBezTo>
                  <a:cubicBezTo>
                    <a:pt x="24" y="16"/>
                    <a:pt x="15" y="24"/>
                    <a:pt x="15" y="35"/>
                  </a:cubicBezTo>
                  <a:cubicBezTo>
                    <a:pt x="15" y="86"/>
                    <a:pt x="15" y="86"/>
                    <a:pt x="15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6"/>
                    <a:pt x="15" y="0"/>
                    <a:pt x="34" y="0"/>
                  </a:cubicBezTo>
                  <a:cubicBezTo>
                    <a:pt x="54" y="0"/>
                    <a:pt x="69" y="16"/>
                    <a:pt x="69" y="35"/>
                  </a:cubicBezTo>
                  <a:cubicBezTo>
                    <a:pt x="69" y="86"/>
                    <a:pt x="69" y="86"/>
                    <a:pt x="69" y="86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59"/>
                    <a:pt x="54" y="59"/>
                    <a:pt x="54" y="59"/>
                  </a:cubicBezTo>
                  <a:cubicBezTo>
                    <a:pt x="20" y="59"/>
                    <a:pt x="20" y="59"/>
                    <a:pt x="20" y="59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54" y="44"/>
                    <a:pt x="54" y="44"/>
                    <a:pt x="54" y="4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</p:grpSp>
      <p:sp>
        <p:nvSpPr>
          <p:cNvPr id="28" name="Tijdelijke aanduiding voor inhoud 27"/>
          <p:cNvSpPr>
            <a:spLocks noGrp="1"/>
          </p:cNvSpPr>
          <p:nvPr>
            <p:ph sz="quarter" idx="17" hasCustomPrompt="1"/>
          </p:nvPr>
        </p:nvSpPr>
        <p:spPr>
          <a:xfrm>
            <a:off x="1818000" y="1816099"/>
            <a:ext cx="10140638" cy="4723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defRPr baseline="0"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15154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818000" y="348716"/>
            <a:ext cx="10140938" cy="890861"/>
          </a:xfrm>
        </p:spPr>
        <p:txBody>
          <a:bodyPr anchor="ctr" anchorCtr="0">
            <a:noAutofit/>
          </a:bodyPr>
          <a:lstStyle>
            <a:lvl1pPr>
              <a:defRPr sz="2750" b="0"/>
            </a:lvl1pPr>
          </a:lstStyle>
          <a:p>
            <a:r>
              <a:rPr lang="en-GB" noProof="0" dirty="0"/>
              <a:t>Heading Verdana regular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1817688" y="1816100"/>
            <a:ext cx="10141250" cy="360000"/>
          </a:xfrm>
        </p:spPr>
        <p:txBody>
          <a:bodyPr wrap="square" anchor="b" anchorCtr="0">
            <a:noAutofit/>
          </a:bodyPr>
          <a:lstStyle>
            <a:lvl1pPr marL="0" indent="0">
              <a:buFont typeface="Arial" panose="020B0604020202020204" pitchFamily="34" charset="0"/>
              <a:buNone/>
              <a:defRPr b="1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noProof="0" dirty="0"/>
              <a:t>Subtitle Verdana bold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7B3FD5CE-A3B4-4581-86E7-2B72FE12CCC4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grpSp>
        <p:nvGrpSpPr>
          <p:cNvPr id="5" name="Group 100"/>
          <p:cNvGrpSpPr>
            <a:grpSpLocks noChangeAspect="1"/>
          </p:cNvGrpSpPr>
          <p:nvPr userDrawn="1"/>
        </p:nvGrpSpPr>
        <p:grpSpPr bwMode="auto">
          <a:xfrm>
            <a:off x="319087" y="319088"/>
            <a:ext cx="950119" cy="950119"/>
            <a:chOff x="3360" y="1680"/>
            <a:chExt cx="962" cy="962"/>
          </a:xfrm>
        </p:grpSpPr>
        <p:sp>
          <p:nvSpPr>
            <p:cNvPr id="7" name="Rectangle 101"/>
            <p:cNvSpPr>
              <a:spLocks noChangeArrowheads="1"/>
            </p:cNvSpPr>
            <p:nvPr/>
          </p:nvSpPr>
          <p:spPr bwMode="auto">
            <a:xfrm>
              <a:off x="3360" y="1680"/>
              <a:ext cx="962" cy="9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8" name="Rectangle 102"/>
            <p:cNvSpPr>
              <a:spLocks noChangeArrowheads="1"/>
            </p:cNvSpPr>
            <p:nvPr/>
          </p:nvSpPr>
          <p:spPr bwMode="auto">
            <a:xfrm>
              <a:off x="3390" y="2311"/>
              <a:ext cx="902" cy="30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9" name="Rectangle 103"/>
            <p:cNvSpPr>
              <a:spLocks noChangeArrowheads="1"/>
            </p:cNvSpPr>
            <p:nvPr/>
          </p:nvSpPr>
          <p:spPr bwMode="auto">
            <a:xfrm>
              <a:off x="3390" y="1710"/>
              <a:ext cx="902" cy="60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0" name="Freeform 104"/>
            <p:cNvSpPr>
              <a:spLocks/>
            </p:cNvSpPr>
            <p:nvPr/>
          </p:nvSpPr>
          <p:spPr bwMode="auto">
            <a:xfrm>
              <a:off x="3685" y="2474"/>
              <a:ext cx="52" cy="74"/>
            </a:xfrm>
            <a:custGeom>
              <a:avLst/>
              <a:gdLst>
                <a:gd name="T0" fmla="*/ 17 w 29"/>
                <a:gd name="T1" fmla="*/ 42 h 42"/>
                <a:gd name="T2" fmla="*/ 12 w 29"/>
                <a:gd name="T3" fmla="*/ 42 h 42"/>
                <a:gd name="T4" fmla="*/ 0 w 29"/>
                <a:gd name="T5" fmla="*/ 0 h 42"/>
                <a:gd name="T6" fmla="*/ 6 w 29"/>
                <a:gd name="T7" fmla="*/ 0 h 42"/>
                <a:gd name="T8" fmla="*/ 13 w 29"/>
                <a:gd name="T9" fmla="*/ 30 h 42"/>
                <a:gd name="T10" fmla="*/ 15 w 29"/>
                <a:gd name="T11" fmla="*/ 35 h 42"/>
                <a:gd name="T12" fmla="*/ 15 w 29"/>
                <a:gd name="T13" fmla="*/ 35 h 42"/>
                <a:gd name="T14" fmla="*/ 16 w 29"/>
                <a:gd name="T15" fmla="*/ 30 h 42"/>
                <a:gd name="T16" fmla="*/ 24 w 29"/>
                <a:gd name="T17" fmla="*/ 0 h 42"/>
                <a:gd name="T18" fmla="*/ 29 w 29"/>
                <a:gd name="T19" fmla="*/ 0 h 42"/>
                <a:gd name="T20" fmla="*/ 17 w 29"/>
                <a:gd name="T21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" h="42">
                  <a:moveTo>
                    <a:pt x="17" y="42"/>
                  </a:moveTo>
                  <a:cubicBezTo>
                    <a:pt x="12" y="42"/>
                    <a:pt x="12" y="42"/>
                    <a:pt x="12" y="4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2"/>
                    <a:pt x="15" y="35"/>
                    <a:pt x="15" y="35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5"/>
                    <a:pt x="15" y="32"/>
                    <a:pt x="16" y="3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17" y="42"/>
                    <a:pt x="17" y="42"/>
                    <a:pt x="17" y="4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1" name="Freeform 105"/>
            <p:cNvSpPr>
              <a:spLocks noEditPoints="1"/>
            </p:cNvSpPr>
            <p:nvPr/>
          </p:nvSpPr>
          <p:spPr bwMode="auto">
            <a:xfrm>
              <a:off x="3745" y="2469"/>
              <a:ext cx="13" cy="79"/>
            </a:xfrm>
            <a:custGeom>
              <a:avLst/>
              <a:gdLst>
                <a:gd name="T0" fmla="*/ 3 w 7"/>
                <a:gd name="T1" fmla="*/ 6 h 45"/>
                <a:gd name="T2" fmla="*/ 0 w 7"/>
                <a:gd name="T3" fmla="*/ 3 h 45"/>
                <a:gd name="T4" fmla="*/ 3 w 7"/>
                <a:gd name="T5" fmla="*/ 0 h 45"/>
                <a:gd name="T6" fmla="*/ 7 w 7"/>
                <a:gd name="T7" fmla="*/ 3 h 45"/>
                <a:gd name="T8" fmla="*/ 3 w 7"/>
                <a:gd name="T9" fmla="*/ 6 h 45"/>
                <a:gd name="T10" fmla="*/ 1 w 7"/>
                <a:gd name="T11" fmla="*/ 12 h 45"/>
                <a:gd name="T12" fmla="*/ 6 w 7"/>
                <a:gd name="T13" fmla="*/ 12 h 45"/>
                <a:gd name="T14" fmla="*/ 6 w 7"/>
                <a:gd name="T15" fmla="*/ 45 h 45"/>
                <a:gd name="T16" fmla="*/ 1 w 7"/>
                <a:gd name="T17" fmla="*/ 45 h 45"/>
                <a:gd name="T18" fmla="*/ 1 w 7"/>
                <a:gd name="T19" fmla="*/ 1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45">
                  <a:moveTo>
                    <a:pt x="3" y="6"/>
                  </a:moveTo>
                  <a:cubicBezTo>
                    <a:pt x="2" y="6"/>
                    <a:pt x="0" y="5"/>
                    <a:pt x="0" y="3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5" y="0"/>
                    <a:pt x="7" y="2"/>
                    <a:pt x="7" y="3"/>
                  </a:cubicBezTo>
                  <a:cubicBezTo>
                    <a:pt x="7" y="5"/>
                    <a:pt x="5" y="6"/>
                    <a:pt x="3" y="6"/>
                  </a:cubicBezTo>
                  <a:moveTo>
                    <a:pt x="1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1" y="45"/>
                    <a:pt x="1" y="45"/>
                    <a:pt x="1" y="45"/>
                  </a:cubicBezTo>
                  <a:lnTo>
                    <a:pt x="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2" name="Freeform 106"/>
            <p:cNvSpPr>
              <a:spLocks/>
            </p:cNvSpPr>
            <p:nvPr/>
          </p:nvSpPr>
          <p:spPr bwMode="auto">
            <a:xfrm>
              <a:off x="3768" y="2490"/>
              <a:ext cx="34" cy="58"/>
            </a:xfrm>
            <a:custGeom>
              <a:avLst/>
              <a:gdLst>
                <a:gd name="T0" fmla="*/ 8 w 19"/>
                <a:gd name="T1" fmla="*/ 33 h 33"/>
                <a:gd name="T2" fmla="*/ 0 w 19"/>
                <a:gd name="T3" fmla="*/ 31 h 33"/>
                <a:gd name="T4" fmla="*/ 1 w 19"/>
                <a:gd name="T5" fmla="*/ 28 h 33"/>
                <a:gd name="T6" fmla="*/ 8 w 19"/>
                <a:gd name="T7" fmla="*/ 29 h 33"/>
                <a:gd name="T8" fmla="*/ 14 w 19"/>
                <a:gd name="T9" fmla="*/ 24 h 33"/>
                <a:gd name="T10" fmla="*/ 8 w 19"/>
                <a:gd name="T11" fmla="*/ 18 h 33"/>
                <a:gd name="T12" fmla="*/ 1 w 19"/>
                <a:gd name="T13" fmla="*/ 9 h 33"/>
                <a:gd name="T14" fmla="*/ 10 w 19"/>
                <a:gd name="T15" fmla="*/ 0 h 33"/>
                <a:gd name="T16" fmla="*/ 18 w 19"/>
                <a:gd name="T17" fmla="*/ 2 h 33"/>
                <a:gd name="T18" fmla="*/ 17 w 19"/>
                <a:gd name="T19" fmla="*/ 5 h 33"/>
                <a:gd name="T20" fmla="*/ 11 w 19"/>
                <a:gd name="T21" fmla="*/ 3 h 33"/>
                <a:gd name="T22" fmla="*/ 6 w 19"/>
                <a:gd name="T23" fmla="*/ 8 h 33"/>
                <a:gd name="T24" fmla="*/ 11 w 19"/>
                <a:gd name="T25" fmla="*/ 14 h 33"/>
                <a:gd name="T26" fmla="*/ 19 w 19"/>
                <a:gd name="T27" fmla="*/ 24 h 33"/>
                <a:gd name="T28" fmla="*/ 8 w 19"/>
                <a:gd name="T2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" h="33">
                  <a:moveTo>
                    <a:pt x="8" y="33"/>
                  </a:moveTo>
                  <a:cubicBezTo>
                    <a:pt x="5" y="33"/>
                    <a:pt x="2" y="32"/>
                    <a:pt x="0" y="31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3" y="29"/>
                    <a:pt x="5" y="29"/>
                    <a:pt x="8" y="29"/>
                  </a:cubicBezTo>
                  <a:cubicBezTo>
                    <a:pt x="11" y="29"/>
                    <a:pt x="14" y="27"/>
                    <a:pt x="14" y="24"/>
                  </a:cubicBezTo>
                  <a:cubicBezTo>
                    <a:pt x="14" y="21"/>
                    <a:pt x="12" y="19"/>
                    <a:pt x="8" y="18"/>
                  </a:cubicBezTo>
                  <a:cubicBezTo>
                    <a:pt x="2" y="15"/>
                    <a:pt x="1" y="12"/>
                    <a:pt x="1" y="9"/>
                  </a:cubicBezTo>
                  <a:cubicBezTo>
                    <a:pt x="1" y="4"/>
                    <a:pt x="5" y="0"/>
                    <a:pt x="10" y="0"/>
                  </a:cubicBezTo>
                  <a:cubicBezTo>
                    <a:pt x="14" y="0"/>
                    <a:pt x="16" y="1"/>
                    <a:pt x="18" y="2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6" y="4"/>
                    <a:pt x="14" y="3"/>
                    <a:pt x="11" y="3"/>
                  </a:cubicBezTo>
                  <a:cubicBezTo>
                    <a:pt x="8" y="3"/>
                    <a:pt x="6" y="6"/>
                    <a:pt x="6" y="8"/>
                  </a:cubicBezTo>
                  <a:cubicBezTo>
                    <a:pt x="6" y="12"/>
                    <a:pt x="8" y="13"/>
                    <a:pt x="11" y="14"/>
                  </a:cubicBezTo>
                  <a:cubicBezTo>
                    <a:pt x="18" y="17"/>
                    <a:pt x="19" y="20"/>
                    <a:pt x="19" y="24"/>
                  </a:cubicBezTo>
                  <a:cubicBezTo>
                    <a:pt x="19" y="29"/>
                    <a:pt x="15" y="33"/>
                    <a:pt x="8" y="3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3" name="Freeform 107"/>
            <p:cNvSpPr>
              <a:spLocks noEditPoints="1"/>
            </p:cNvSpPr>
            <p:nvPr/>
          </p:nvSpPr>
          <p:spPr bwMode="auto">
            <a:xfrm>
              <a:off x="3814" y="2469"/>
              <a:ext cx="11" cy="79"/>
            </a:xfrm>
            <a:custGeom>
              <a:avLst/>
              <a:gdLst>
                <a:gd name="T0" fmla="*/ 3 w 6"/>
                <a:gd name="T1" fmla="*/ 6 h 45"/>
                <a:gd name="T2" fmla="*/ 0 w 6"/>
                <a:gd name="T3" fmla="*/ 3 h 45"/>
                <a:gd name="T4" fmla="*/ 3 w 6"/>
                <a:gd name="T5" fmla="*/ 0 h 45"/>
                <a:gd name="T6" fmla="*/ 6 w 6"/>
                <a:gd name="T7" fmla="*/ 3 h 45"/>
                <a:gd name="T8" fmla="*/ 3 w 6"/>
                <a:gd name="T9" fmla="*/ 6 h 45"/>
                <a:gd name="T10" fmla="*/ 1 w 6"/>
                <a:gd name="T11" fmla="*/ 12 h 45"/>
                <a:gd name="T12" fmla="*/ 6 w 6"/>
                <a:gd name="T13" fmla="*/ 12 h 45"/>
                <a:gd name="T14" fmla="*/ 6 w 6"/>
                <a:gd name="T15" fmla="*/ 45 h 45"/>
                <a:gd name="T16" fmla="*/ 1 w 6"/>
                <a:gd name="T17" fmla="*/ 45 h 45"/>
                <a:gd name="T18" fmla="*/ 1 w 6"/>
                <a:gd name="T19" fmla="*/ 1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45">
                  <a:moveTo>
                    <a:pt x="3" y="6"/>
                  </a:moveTo>
                  <a:cubicBezTo>
                    <a:pt x="1" y="6"/>
                    <a:pt x="0" y="5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6" y="2"/>
                    <a:pt x="6" y="3"/>
                  </a:cubicBezTo>
                  <a:cubicBezTo>
                    <a:pt x="6" y="5"/>
                    <a:pt x="5" y="6"/>
                    <a:pt x="3" y="6"/>
                  </a:cubicBezTo>
                  <a:moveTo>
                    <a:pt x="1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1" y="45"/>
                    <a:pt x="1" y="45"/>
                    <a:pt x="1" y="45"/>
                  </a:cubicBezTo>
                  <a:lnTo>
                    <a:pt x="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4" name="Freeform 108"/>
            <p:cNvSpPr>
              <a:spLocks noEditPoints="1"/>
            </p:cNvSpPr>
            <p:nvPr/>
          </p:nvSpPr>
          <p:spPr bwMode="auto">
            <a:xfrm>
              <a:off x="3841" y="2465"/>
              <a:ext cx="42" cy="83"/>
            </a:xfrm>
            <a:custGeom>
              <a:avLst/>
              <a:gdLst>
                <a:gd name="T0" fmla="*/ 9 w 24"/>
                <a:gd name="T1" fmla="*/ 47 h 47"/>
                <a:gd name="T2" fmla="*/ 0 w 24"/>
                <a:gd name="T3" fmla="*/ 45 h 47"/>
                <a:gd name="T4" fmla="*/ 0 w 24"/>
                <a:gd name="T5" fmla="*/ 0 h 47"/>
                <a:gd name="T6" fmla="*/ 5 w 24"/>
                <a:gd name="T7" fmla="*/ 0 h 47"/>
                <a:gd name="T8" fmla="*/ 5 w 24"/>
                <a:gd name="T9" fmla="*/ 16 h 47"/>
                <a:gd name="T10" fmla="*/ 11 w 24"/>
                <a:gd name="T11" fmla="*/ 14 h 47"/>
                <a:gd name="T12" fmla="*/ 24 w 24"/>
                <a:gd name="T13" fmla="*/ 30 h 47"/>
                <a:gd name="T14" fmla="*/ 9 w 24"/>
                <a:gd name="T15" fmla="*/ 47 h 47"/>
                <a:gd name="T16" fmla="*/ 10 w 24"/>
                <a:gd name="T17" fmla="*/ 17 h 47"/>
                <a:gd name="T18" fmla="*/ 5 w 24"/>
                <a:gd name="T19" fmla="*/ 18 h 47"/>
                <a:gd name="T20" fmla="*/ 5 w 24"/>
                <a:gd name="T21" fmla="*/ 43 h 47"/>
                <a:gd name="T22" fmla="*/ 9 w 24"/>
                <a:gd name="T23" fmla="*/ 44 h 47"/>
                <a:gd name="T24" fmla="*/ 19 w 24"/>
                <a:gd name="T25" fmla="*/ 30 h 47"/>
                <a:gd name="T26" fmla="*/ 10 w 24"/>
                <a:gd name="T27" fmla="*/ 1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" h="47">
                  <a:moveTo>
                    <a:pt x="9" y="47"/>
                  </a:moveTo>
                  <a:cubicBezTo>
                    <a:pt x="5" y="47"/>
                    <a:pt x="2" y="46"/>
                    <a:pt x="0" y="4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6" y="15"/>
                    <a:pt x="8" y="14"/>
                    <a:pt x="11" y="14"/>
                  </a:cubicBezTo>
                  <a:cubicBezTo>
                    <a:pt x="19" y="14"/>
                    <a:pt x="24" y="20"/>
                    <a:pt x="24" y="30"/>
                  </a:cubicBezTo>
                  <a:cubicBezTo>
                    <a:pt x="24" y="40"/>
                    <a:pt x="19" y="47"/>
                    <a:pt x="9" y="47"/>
                  </a:cubicBezTo>
                  <a:moveTo>
                    <a:pt x="10" y="17"/>
                  </a:moveTo>
                  <a:cubicBezTo>
                    <a:pt x="8" y="17"/>
                    <a:pt x="6" y="18"/>
                    <a:pt x="5" y="18"/>
                  </a:cubicBezTo>
                  <a:cubicBezTo>
                    <a:pt x="5" y="43"/>
                    <a:pt x="5" y="43"/>
                    <a:pt x="5" y="43"/>
                  </a:cubicBezTo>
                  <a:cubicBezTo>
                    <a:pt x="6" y="44"/>
                    <a:pt x="8" y="44"/>
                    <a:pt x="9" y="44"/>
                  </a:cubicBezTo>
                  <a:cubicBezTo>
                    <a:pt x="16" y="44"/>
                    <a:pt x="19" y="38"/>
                    <a:pt x="19" y="30"/>
                  </a:cubicBezTo>
                  <a:cubicBezTo>
                    <a:pt x="19" y="23"/>
                    <a:pt x="16" y="17"/>
                    <a:pt x="10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5" name="Rectangle 109"/>
            <p:cNvSpPr>
              <a:spLocks noChangeArrowheads="1"/>
            </p:cNvSpPr>
            <p:nvPr/>
          </p:nvSpPr>
          <p:spPr bwMode="auto">
            <a:xfrm>
              <a:off x="3897" y="2465"/>
              <a:ext cx="9" cy="8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6" name="Freeform 110"/>
            <p:cNvSpPr>
              <a:spLocks/>
            </p:cNvSpPr>
            <p:nvPr/>
          </p:nvSpPr>
          <p:spPr bwMode="auto">
            <a:xfrm>
              <a:off x="3917" y="2490"/>
              <a:ext cx="46" cy="81"/>
            </a:xfrm>
            <a:custGeom>
              <a:avLst/>
              <a:gdLst>
                <a:gd name="T0" fmla="*/ 11 w 26"/>
                <a:gd name="T1" fmla="*/ 46 h 46"/>
                <a:gd name="T2" fmla="*/ 6 w 26"/>
                <a:gd name="T3" fmla="*/ 46 h 46"/>
                <a:gd name="T4" fmla="*/ 11 w 26"/>
                <a:gd name="T5" fmla="*/ 33 h 46"/>
                <a:gd name="T6" fmla="*/ 0 w 26"/>
                <a:gd name="T7" fmla="*/ 0 h 46"/>
                <a:gd name="T8" fmla="*/ 6 w 26"/>
                <a:gd name="T9" fmla="*/ 0 h 46"/>
                <a:gd name="T10" fmla="*/ 13 w 26"/>
                <a:gd name="T11" fmla="*/ 24 h 46"/>
                <a:gd name="T12" fmla="*/ 13 w 26"/>
                <a:gd name="T13" fmla="*/ 28 h 46"/>
                <a:gd name="T14" fmla="*/ 14 w 26"/>
                <a:gd name="T15" fmla="*/ 28 h 46"/>
                <a:gd name="T16" fmla="*/ 14 w 26"/>
                <a:gd name="T17" fmla="*/ 24 h 46"/>
                <a:gd name="T18" fmla="*/ 21 w 26"/>
                <a:gd name="T19" fmla="*/ 0 h 46"/>
                <a:gd name="T20" fmla="*/ 26 w 26"/>
                <a:gd name="T21" fmla="*/ 0 h 46"/>
                <a:gd name="T22" fmla="*/ 11 w 26"/>
                <a:gd name="T2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" h="46">
                  <a:moveTo>
                    <a:pt x="11" y="46"/>
                  </a:moveTo>
                  <a:cubicBezTo>
                    <a:pt x="6" y="46"/>
                    <a:pt x="6" y="46"/>
                    <a:pt x="6" y="46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6"/>
                    <a:pt x="13" y="28"/>
                    <a:pt x="13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28"/>
                    <a:pt x="14" y="26"/>
                    <a:pt x="14" y="24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1" y="46"/>
                    <a:pt x="11" y="46"/>
                    <a:pt x="11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7" name="Freeform 111"/>
            <p:cNvSpPr>
              <a:spLocks/>
            </p:cNvSpPr>
            <p:nvPr/>
          </p:nvSpPr>
          <p:spPr bwMode="auto">
            <a:xfrm>
              <a:off x="3998" y="2490"/>
              <a:ext cx="46" cy="81"/>
            </a:xfrm>
            <a:custGeom>
              <a:avLst/>
              <a:gdLst>
                <a:gd name="T0" fmla="*/ 11 w 26"/>
                <a:gd name="T1" fmla="*/ 46 h 46"/>
                <a:gd name="T2" fmla="*/ 6 w 26"/>
                <a:gd name="T3" fmla="*/ 46 h 46"/>
                <a:gd name="T4" fmla="*/ 11 w 26"/>
                <a:gd name="T5" fmla="*/ 33 h 46"/>
                <a:gd name="T6" fmla="*/ 0 w 26"/>
                <a:gd name="T7" fmla="*/ 0 h 46"/>
                <a:gd name="T8" fmla="*/ 6 w 26"/>
                <a:gd name="T9" fmla="*/ 0 h 46"/>
                <a:gd name="T10" fmla="*/ 12 w 26"/>
                <a:gd name="T11" fmla="*/ 24 h 46"/>
                <a:gd name="T12" fmla="*/ 13 w 26"/>
                <a:gd name="T13" fmla="*/ 28 h 46"/>
                <a:gd name="T14" fmla="*/ 13 w 26"/>
                <a:gd name="T15" fmla="*/ 28 h 46"/>
                <a:gd name="T16" fmla="*/ 14 w 26"/>
                <a:gd name="T17" fmla="*/ 24 h 46"/>
                <a:gd name="T18" fmla="*/ 21 w 26"/>
                <a:gd name="T19" fmla="*/ 0 h 46"/>
                <a:gd name="T20" fmla="*/ 26 w 26"/>
                <a:gd name="T21" fmla="*/ 0 h 46"/>
                <a:gd name="T22" fmla="*/ 11 w 26"/>
                <a:gd name="T2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" h="46">
                  <a:moveTo>
                    <a:pt x="11" y="46"/>
                  </a:moveTo>
                  <a:cubicBezTo>
                    <a:pt x="6" y="46"/>
                    <a:pt x="6" y="46"/>
                    <a:pt x="6" y="46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3" y="26"/>
                    <a:pt x="13" y="28"/>
                    <a:pt x="13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8"/>
                    <a:pt x="14" y="26"/>
                    <a:pt x="14" y="24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1" y="46"/>
                    <a:pt x="11" y="46"/>
                    <a:pt x="11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8" name="Freeform 112"/>
            <p:cNvSpPr>
              <a:spLocks noEditPoints="1"/>
            </p:cNvSpPr>
            <p:nvPr/>
          </p:nvSpPr>
          <p:spPr bwMode="auto">
            <a:xfrm>
              <a:off x="4051" y="2490"/>
              <a:ext cx="44" cy="58"/>
            </a:xfrm>
            <a:custGeom>
              <a:avLst/>
              <a:gdLst>
                <a:gd name="T0" fmla="*/ 13 w 25"/>
                <a:gd name="T1" fmla="*/ 33 h 33"/>
                <a:gd name="T2" fmla="*/ 0 w 25"/>
                <a:gd name="T3" fmla="*/ 17 h 33"/>
                <a:gd name="T4" fmla="*/ 13 w 25"/>
                <a:gd name="T5" fmla="*/ 0 h 33"/>
                <a:gd name="T6" fmla="*/ 25 w 25"/>
                <a:gd name="T7" fmla="*/ 17 h 33"/>
                <a:gd name="T8" fmla="*/ 13 w 25"/>
                <a:gd name="T9" fmla="*/ 33 h 33"/>
                <a:gd name="T10" fmla="*/ 13 w 25"/>
                <a:gd name="T11" fmla="*/ 3 h 33"/>
                <a:gd name="T12" fmla="*/ 5 w 25"/>
                <a:gd name="T13" fmla="*/ 17 h 33"/>
                <a:gd name="T14" fmla="*/ 13 w 25"/>
                <a:gd name="T15" fmla="*/ 30 h 33"/>
                <a:gd name="T16" fmla="*/ 20 w 25"/>
                <a:gd name="T17" fmla="*/ 17 h 33"/>
                <a:gd name="T18" fmla="*/ 13 w 25"/>
                <a:gd name="T1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33">
                  <a:moveTo>
                    <a:pt x="13" y="33"/>
                  </a:moveTo>
                  <a:cubicBezTo>
                    <a:pt x="4" y="33"/>
                    <a:pt x="0" y="26"/>
                    <a:pt x="0" y="17"/>
                  </a:cubicBezTo>
                  <a:cubicBezTo>
                    <a:pt x="0" y="7"/>
                    <a:pt x="4" y="0"/>
                    <a:pt x="13" y="0"/>
                  </a:cubicBezTo>
                  <a:cubicBezTo>
                    <a:pt x="22" y="0"/>
                    <a:pt x="25" y="7"/>
                    <a:pt x="25" y="17"/>
                  </a:cubicBezTo>
                  <a:cubicBezTo>
                    <a:pt x="25" y="26"/>
                    <a:pt x="21" y="33"/>
                    <a:pt x="13" y="33"/>
                  </a:cubicBezTo>
                  <a:moveTo>
                    <a:pt x="13" y="3"/>
                  </a:moveTo>
                  <a:cubicBezTo>
                    <a:pt x="7" y="3"/>
                    <a:pt x="5" y="10"/>
                    <a:pt x="5" y="17"/>
                  </a:cubicBezTo>
                  <a:cubicBezTo>
                    <a:pt x="5" y="23"/>
                    <a:pt x="7" y="30"/>
                    <a:pt x="13" y="30"/>
                  </a:cubicBezTo>
                  <a:cubicBezTo>
                    <a:pt x="19" y="30"/>
                    <a:pt x="20" y="23"/>
                    <a:pt x="20" y="17"/>
                  </a:cubicBezTo>
                  <a:cubicBezTo>
                    <a:pt x="20" y="10"/>
                    <a:pt x="19" y="3"/>
                    <a:pt x="13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9" name="Freeform 113"/>
            <p:cNvSpPr>
              <a:spLocks/>
            </p:cNvSpPr>
            <p:nvPr/>
          </p:nvSpPr>
          <p:spPr bwMode="auto">
            <a:xfrm>
              <a:off x="4110" y="2490"/>
              <a:ext cx="39" cy="58"/>
            </a:xfrm>
            <a:custGeom>
              <a:avLst/>
              <a:gdLst>
                <a:gd name="T0" fmla="*/ 11 w 22"/>
                <a:gd name="T1" fmla="*/ 33 h 33"/>
                <a:gd name="T2" fmla="*/ 0 w 22"/>
                <a:gd name="T3" fmla="*/ 23 h 33"/>
                <a:gd name="T4" fmla="*/ 0 w 22"/>
                <a:gd name="T5" fmla="*/ 0 h 33"/>
                <a:gd name="T6" fmla="*/ 5 w 22"/>
                <a:gd name="T7" fmla="*/ 0 h 33"/>
                <a:gd name="T8" fmla="*/ 5 w 22"/>
                <a:gd name="T9" fmla="*/ 23 h 33"/>
                <a:gd name="T10" fmla="*/ 11 w 22"/>
                <a:gd name="T11" fmla="*/ 30 h 33"/>
                <a:gd name="T12" fmla="*/ 17 w 22"/>
                <a:gd name="T13" fmla="*/ 28 h 33"/>
                <a:gd name="T14" fmla="*/ 17 w 22"/>
                <a:gd name="T15" fmla="*/ 0 h 33"/>
                <a:gd name="T16" fmla="*/ 22 w 22"/>
                <a:gd name="T17" fmla="*/ 0 h 33"/>
                <a:gd name="T18" fmla="*/ 22 w 22"/>
                <a:gd name="T19" fmla="*/ 31 h 33"/>
                <a:gd name="T20" fmla="*/ 11 w 22"/>
                <a:gd name="T21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33">
                  <a:moveTo>
                    <a:pt x="11" y="33"/>
                  </a:moveTo>
                  <a:cubicBezTo>
                    <a:pt x="3" y="33"/>
                    <a:pt x="0" y="29"/>
                    <a:pt x="0" y="2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7"/>
                    <a:pt x="7" y="30"/>
                    <a:pt x="11" y="30"/>
                  </a:cubicBezTo>
                  <a:cubicBezTo>
                    <a:pt x="14" y="30"/>
                    <a:pt x="16" y="29"/>
                    <a:pt x="17" y="28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0" y="32"/>
                    <a:pt x="16" y="33"/>
                    <a:pt x="11" y="3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20" name="Freeform 114"/>
            <p:cNvSpPr>
              <a:spLocks/>
            </p:cNvSpPr>
            <p:nvPr/>
          </p:nvSpPr>
          <p:spPr bwMode="auto">
            <a:xfrm>
              <a:off x="4164" y="2490"/>
              <a:ext cx="25" cy="58"/>
            </a:xfrm>
            <a:custGeom>
              <a:avLst/>
              <a:gdLst>
                <a:gd name="T0" fmla="*/ 13 w 14"/>
                <a:gd name="T1" fmla="*/ 4 h 33"/>
                <a:gd name="T2" fmla="*/ 5 w 14"/>
                <a:gd name="T3" fmla="*/ 5 h 33"/>
                <a:gd name="T4" fmla="*/ 5 w 14"/>
                <a:gd name="T5" fmla="*/ 33 h 33"/>
                <a:gd name="T6" fmla="*/ 0 w 14"/>
                <a:gd name="T7" fmla="*/ 33 h 33"/>
                <a:gd name="T8" fmla="*/ 0 w 14"/>
                <a:gd name="T9" fmla="*/ 2 h 33"/>
                <a:gd name="T10" fmla="*/ 14 w 14"/>
                <a:gd name="T11" fmla="*/ 0 h 33"/>
                <a:gd name="T12" fmla="*/ 13 w 14"/>
                <a:gd name="T13" fmla="*/ 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3">
                  <a:moveTo>
                    <a:pt x="13" y="4"/>
                  </a:moveTo>
                  <a:cubicBezTo>
                    <a:pt x="10" y="3"/>
                    <a:pt x="7" y="3"/>
                    <a:pt x="5" y="5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1"/>
                    <a:pt x="6" y="0"/>
                    <a:pt x="14" y="0"/>
                  </a:cubicBezTo>
                  <a:cubicBezTo>
                    <a:pt x="13" y="4"/>
                    <a:pt x="13" y="4"/>
                    <a:pt x="13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21" name="Freeform 115"/>
            <p:cNvSpPr>
              <a:spLocks/>
            </p:cNvSpPr>
            <p:nvPr/>
          </p:nvSpPr>
          <p:spPr bwMode="auto">
            <a:xfrm>
              <a:off x="4194" y="2490"/>
              <a:ext cx="34" cy="58"/>
            </a:xfrm>
            <a:custGeom>
              <a:avLst/>
              <a:gdLst>
                <a:gd name="T0" fmla="*/ 9 w 19"/>
                <a:gd name="T1" fmla="*/ 33 h 33"/>
                <a:gd name="T2" fmla="*/ 0 w 19"/>
                <a:gd name="T3" fmla="*/ 31 h 33"/>
                <a:gd name="T4" fmla="*/ 2 w 19"/>
                <a:gd name="T5" fmla="*/ 28 h 33"/>
                <a:gd name="T6" fmla="*/ 8 w 19"/>
                <a:gd name="T7" fmla="*/ 29 h 33"/>
                <a:gd name="T8" fmla="*/ 14 w 19"/>
                <a:gd name="T9" fmla="*/ 24 h 33"/>
                <a:gd name="T10" fmla="*/ 9 w 19"/>
                <a:gd name="T11" fmla="*/ 18 h 33"/>
                <a:gd name="T12" fmla="*/ 1 w 19"/>
                <a:gd name="T13" fmla="*/ 9 h 33"/>
                <a:gd name="T14" fmla="*/ 11 w 19"/>
                <a:gd name="T15" fmla="*/ 0 h 33"/>
                <a:gd name="T16" fmla="*/ 18 w 19"/>
                <a:gd name="T17" fmla="*/ 2 h 33"/>
                <a:gd name="T18" fmla="*/ 17 w 19"/>
                <a:gd name="T19" fmla="*/ 5 h 33"/>
                <a:gd name="T20" fmla="*/ 12 w 19"/>
                <a:gd name="T21" fmla="*/ 3 h 33"/>
                <a:gd name="T22" fmla="*/ 6 w 19"/>
                <a:gd name="T23" fmla="*/ 8 h 33"/>
                <a:gd name="T24" fmla="*/ 12 w 19"/>
                <a:gd name="T25" fmla="*/ 14 h 33"/>
                <a:gd name="T26" fmla="*/ 19 w 19"/>
                <a:gd name="T27" fmla="*/ 24 h 33"/>
                <a:gd name="T28" fmla="*/ 9 w 19"/>
                <a:gd name="T2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" h="33">
                  <a:moveTo>
                    <a:pt x="9" y="33"/>
                  </a:moveTo>
                  <a:cubicBezTo>
                    <a:pt x="5" y="33"/>
                    <a:pt x="2" y="32"/>
                    <a:pt x="0" y="31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3" y="29"/>
                    <a:pt x="5" y="29"/>
                    <a:pt x="8" y="29"/>
                  </a:cubicBezTo>
                  <a:cubicBezTo>
                    <a:pt x="12" y="29"/>
                    <a:pt x="14" y="27"/>
                    <a:pt x="14" y="24"/>
                  </a:cubicBezTo>
                  <a:cubicBezTo>
                    <a:pt x="14" y="21"/>
                    <a:pt x="12" y="19"/>
                    <a:pt x="9" y="18"/>
                  </a:cubicBezTo>
                  <a:cubicBezTo>
                    <a:pt x="2" y="15"/>
                    <a:pt x="1" y="12"/>
                    <a:pt x="1" y="9"/>
                  </a:cubicBezTo>
                  <a:cubicBezTo>
                    <a:pt x="1" y="4"/>
                    <a:pt x="5" y="0"/>
                    <a:pt x="11" y="0"/>
                  </a:cubicBezTo>
                  <a:cubicBezTo>
                    <a:pt x="14" y="0"/>
                    <a:pt x="17" y="1"/>
                    <a:pt x="18" y="2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6" y="4"/>
                    <a:pt x="14" y="3"/>
                    <a:pt x="12" y="3"/>
                  </a:cubicBezTo>
                  <a:cubicBezTo>
                    <a:pt x="8" y="3"/>
                    <a:pt x="6" y="6"/>
                    <a:pt x="6" y="8"/>
                  </a:cubicBezTo>
                  <a:cubicBezTo>
                    <a:pt x="6" y="12"/>
                    <a:pt x="8" y="13"/>
                    <a:pt x="12" y="14"/>
                  </a:cubicBezTo>
                  <a:cubicBezTo>
                    <a:pt x="18" y="17"/>
                    <a:pt x="19" y="20"/>
                    <a:pt x="19" y="24"/>
                  </a:cubicBezTo>
                  <a:cubicBezTo>
                    <a:pt x="19" y="29"/>
                    <a:pt x="15" y="33"/>
                    <a:pt x="9" y="3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22" name="Freeform 116"/>
            <p:cNvSpPr>
              <a:spLocks noEditPoints="1"/>
            </p:cNvSpPr>
            <p:nvPr/>
          </p:nvSpPr>
          <p:spPr bwMode="auto">
            <a:xfrm>
              <a:off x="3471" y="1791"/>
              <a:ext cx="122" cy="149"/>
            </a:xfrm>
            <a:custGeom>
              <a:avLst/>
              <a:gdLst>
                <a:gd name="T0" fmla="*/ 61 w 69"/>
                <a:gd name="T1" fmla="*/ 41 h 84"/>
                <a:gd name="T2" fmla="*/ 69 w 69"/>
                <a:gd name="T3" fmla="*/ 59 h 84"/>
                <a:gd name="T4" fmla="*/ 43 w 69"/>
                <a:gd name="T5" fmla="*/ 84 h 84"/>
                <a:gd name="T6" fmla="*/ 0 w 69"/>
                <a:gd name="T7" fmla="*/ 84 h 84"/>
                <a:gd name="T8" fmla="*/ 0 w 69"/>
                <a:gd name="T9" fmla="*/ 0 h 84"/>
                <a:gd name="T10" fmla="*/ 43 w 69"/>
                <a:gd name="T11" fmla="*/ 0 h 84"/>
                <a:gd name="T12" fmla="*/ 68 w 69"/>
                <a:gd name="T13" fmla="*/ 24 h 84"/>
                <a:gd name="T14" fmla="*/ 61 w 69"/>
                <a:gd name="T15" fmla="*/ 41 h 84"/>
                <a:gd name="T16" fmla="*/ 43 w 69"/>
                <a:gd name="T17" fmla="*/ 34 h 84"/>
                <a:gd name="T18" fmla="*/ 43 w 69"/>
                <a:gd name="T19" fmla="*/ 34 h 84"/>
                <a:gd name="T20" fmla="*/ 53 w 69"/>
                <a:gd name="T21" fmla="*/ 24 h 84"/>
                <a:gd name="T22" fmla="*/ 43 w 69"/>
                <a:gd name="T23" fmla="*/ 15 h 84"/>
                <a:gd name="T24" fmla="*/ 15 w 69"/>
                <a:gd name="T25" fmla="*/ 15 h 84"/>
                <a:gd name="T26" fmla="*/ 15 w 69"/>
                <a:gd name="T27" fmla="*/ 69 h 84"/>
                <a:gd name="T28" fmla="*/ 43 w 69"/>
                <a:gd name="T29" fmla="*/ 69 h 84"/>
                <a:gd name="T30" fmla="*/ 54 w 69"/>
                <a:gd name="T31" fmla="*/ 59 h 84"/>
                <a:gd name="T32" fmla="*/ 43 w 69"/>
                <a:gd name="T33" fmla="*/ 49 h 84"/>
                <a:gd name="T34" fmla="*/ 20 w 69"/>
                <a:gd name="T35" fmla="*/ 49 h 84"/>
                <a:gd name="T36" fmla="*/ 20 w 69"/>
                <a:gd name="T37" fmla="*/ 34 h 84"/>
                <a:gd name="T38" fmla="*/ 43 w 69"/>
                <a:gd name="T39" fmla="*/ 3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9" h="84">
                  <a:moveTo>
                    <a:pt x="61" y="41"/>
                  </a:moveTo>
                  <a:cubicBezTo>
                    <a:pt x="66" y="46"/>
                    <a:pt x="69" y="52"/>
                    <a:pt x="69" y="59"/>
                  </a:cubicBezTo>
                  <a:cubicBezTo>
                    <a:pt x="69" y="73"/>
                    <a:pt x="57" y="84"/>
                    <a:pt x="43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57" y="0"/>
                    <a:pt x="68" y="11"/>
                    <a:pt x="68" y="24"/>
                  </a:cubicBezTo>
                  <a:cubicBezTo>
                    <a:pt x="68" y="31"/>
                    <a:pt x="65" y="37"/>
                    <a:pt x="61" y="41"/>
                  </a:cubicBezTo>
                  <a:moveTo>
                    <a:pt x="43" y="34"/>
                  </a:moveTo>
                  <a:cubicBezTo>
                    <a:pt x="43" y="34"/>
                    <a:pt x="43" y="34"/>
                    <a:pt x="43" y="34"/>
                  </a:cubicBezTo>
                  <a:cubicBezTo>
                    <a:pt x="49" y="34"/>
                    <a:pt x="53" y="30"/>
                    <a:pt x="53" y="24"/>
                  </a:cubicBezTo>
                  <a:cubicBezTo>
                    <a:pt x="53" y="19"/>
                    <a:pt x="49" y="15"/>
                    <a:pt x="43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9" y="69"/>
                    <a:pt x="54" y="65"/>
                    <a:pt x="54" y="59"/>
                  </a:cubicBezTo>
                  <a:cubicBezTo>
                    <a:pt x="54" y="53"/>
                    <a:pt x="49" y="49"/>
                    <a:pt x="43" y="49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0" y="34"/>
                    <a:pt x="20" y="34"/>
                    <a:pt x="20" y="34"/>
                  </a:cubicBezTo>
                  <a:lnTo>
                    <a:pt x="43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23" name="Freeform 117"/>
            <p:cNvSpPr>
              <a:spLocks/>
            </p:cNvSpPr>
            <p:nvPr/>
          </p:nvSpPr>
          <p:spPr bwMode="auto">
            <a:xfrm>
              <a:off x="3768" y="1791"/>
              <a:ext cx="122" cy="149"/>
            </a:xfrm>
            <a:custGeom>
              <a:avLst/>
              <a:gdLst>
                <a:gd name="T0" fmla="*/ 44 w 69"/>
                <a:gd name="T1" fmla="*/ 0 h 84"/>
                <a:gd name="T2" fmla="*/ 44 w 69"/>
                <a:gd name="T3" fmla="*/ 0 h 84"/>
                <a:gd name="T4" fmla="*/ 68 w 69"/>
                <a:gd name="T5" fmla="*/ 24 h 84"/>
                <a:gd name="T6" fmla="*/ 62 w 69"/>
                <a:gd name="T7" fmla="*/ 41 h 84"/>
                <a:gd name="T8" fmla="*/ 69 w 69"/>
                <a:gd name="T9" fmla="*/ 59 h 84"/>
                <a:gd name="T10" fmla="*/ 69 w 69"/>
                <a:gd name="T11" fmla="*/ 84 h 84"/>
                <a:gd name="T12" fmla="*/ 54 w 69"/>
                <a:gd name="T13" fmla="*/ 84 h 84"/>
                <a:gd name="T14" fmla="*/ 54 w 69"/>
                <a:gd name="T15" fmla="*/ 59 h 84"/>
                <a:gd name="T16" fmla="*/ 44 w 69"/>
                <a:gd name="T17" fmla="*/ 49 h 84"/>
                <a:gd name="T18" fmla="*/ 21 w 69"/>
                <a:gd name="T19" fmla="*/ 49 h 84"/>
                <a:gd name="T20" fmla="*/ 21 w 69"/>
                <a:gd name="T21" fmla="*/ 34 h 84"/>
                <a:gd name="T22" fmla="*/ 44 w 69"/>
                <a:gd name="T23" fmla="*/ 34 h 84"/>
                <a:gd name="T24" fmla="*/ 53 w 69"/>
                <a:gd name="T25" fmla="*/ 24 h 84"/>
                <a:gd name="T26" fmla="*/ 44 w 69"/>
                <a:gd name="T27" fmla="*/ 15 h 84"/>
                <a:gd name="T28" fmla="*/ 15 w 69"/>
                <a:gd name="T29" fmla="*/ 15 h 84"/>
                <a:gd name="T30" fmla="*/ 15 w 69"/>
                <a:gd name="T31" fmla="*/ 84 h 84"/>
                <a:gd name="T32" fmla="*/ 0 w 69"/>
                <a:gd name="T33" fmla="*/ 84 h 84"/>
                <a:gd name="T34" fmla="*/ 0 w 69"/>
                <a:gd name="T35" fmla="*/ 0 h 84"/>
                <a:gd name="T36" fmla="*/ 44 w 69"/>
                <a:gd name="T37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9" h="84">
                  <a:moveTo>
                    <a:pt x="44" y="0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58" y="0"/>
                    <a:pt x="68" y="11"/>
                    <a:pt x="68" y="24"/>
                  </a:cubicBezTo>
                  <a:cubicBezTo>
                    <a:pt x="68" y="31"/>
                    <a:pt x="66" y="37"/>
                    <a:pt x="62" y="41"/>
                  </a:cubicBezTo>
                  <a:cubicBezTo>
                    <a:pt x="66" y="46"/>
                    <a:pt x="69" y="52"/>
                    <a:pt x="69" y="59"/>
                  </a:cubicBezTo>
                  <a:cubicBezTo>
                    <a:pt x="69" y="84"/>
                    <a:pt x="69" y="84"/>
                    <a:pt x="69" y="84"/>
                  </a:cubicBezTo>
                  <a:cubicBezTo>
                    <a:pt x="54" y="84"/>
                    <a:pt x="54" y="84"/>
                    <a:pt x="54" y="84"/>
                  </a:cubicBezTo>
                  <a:cubicBezTo>
                    <a:pt x="54" y="59"/>
                    <a:pt x="54" y="59"/>
                    <a:pt x="54" y="59"/>
                  </a:cubicBezTo>
                  <a:cubicBezTo>
                    <a:pt x="54" y="53"/>
                    <a:pt x="50" y="49"/>
                    <a:pt x="44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44" y="34"/>
                    <a:pt x="44" y="34"/>
                    <a:pt x="44" y="34"/>
                  </a:cubicBezTo>
                  <a:cubicBezTo>
                    <a:pt x="49" y="34"/>
                    <a:pt x="53" y="30"/>
                    <a:pt x="53" y="24"/>
                  </a:cubicBezTo>
                  <a:cubicBezTo>
                    <a:pt x="53" y="19"/>
                    <a:pt x="49" y="15"/>
                    <a:pt x="44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84"/>
                    <a:pt x="15" y="84"/>
                    <a:pt x="15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24" name="Freeform 118"/>
            <p:cNvSpPr>
              <a:spLocks/>
            </p:cNvSpPr>
            <p:nvPr/>
          </p:nvSpPr>
          <p:spPr bwMode="auto">
            <a:xfrm>
              <a:off x="3906" y="1791"/>
              <a:ext cx="119" cy="149"/>
            </a:xfrm>
            <a:custGeom>
              <a:avLst/>
              <a:gdLst>
                <a:gd name="T0" fmla="*/ 67 w 67"/>
                <a:gd name="T1" fmla="*/ 0 h 84"/>
                <a:gd name="T2" fmla="*/ 67 w 67"/>
                <a:gd name="T3" fmla="*/ 15 h 84"/>
                <a:gd name="T4" fmla="*/ 42 w 67"/>
                <a:gd name="T5" fmla="*/ 15 h 84"/>
                <a:gd name="T6" fmla="*/ 15 w 67"/>
                <a:gd name="T7" fmla="*/ 42 h 84"/>
                <a:gd name="T8" fmla="*/ 42 w 67"/>
                <a:gd name="T9" fmla="*/ 69 h 84"/>
                <a:gd name="T10" fmla="*/ 67 w 67"/>
                <a:gd name="T11" fmla="*/ 69 h 84"/>
                <a:gd name="T12" fmla="*/ 67 w 67"/>
                <a:gd name="T13" fmla="*/ 84 h 84"/>
                <a:gd name="T14" fmla="*/ 42 w 67"/>
                <a:gd name="T15" fmla="*/ 84 h 84"/>
                <a:gd name="T16" fmla="*/ 0 w 67"/>
                <a:gd name="T17" fmla="*/ 42 h 84"/>
                <a:gd name="T18" fmla="*/ 42 w 67"/>
                <a:gd name="T19" fmla="*/ 0 h 84"/>
                <a:gd name="T20" fmla="*/ 67 w 67"/>
                <a:gd name="T21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84">
                  <a:moveTo>
                    <a:pt x="67" y="0"/>
                  </a:moveTo>
                  <a:cubicBezTo>
                    <a:pt x="67" y="15"/>
                    <a:pt x="67" y="15"/>
                    <a:pt x="67" y="15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27" y="15"/>
                    <a:pt x="15" y="27"/>
                    <a:pt x="15" y="42"/>
                  </a:cubicBezTo>
                  <a:cubicBezTo>
                    <a:pt x="15" y="57"/>
                    <a:pt x="27" y="69"/>
                    <a:pt x="42" y="69"/>
                  </a:cubicBezTo>
                  <a:cubicBezTo>
                    <a:pt x="67" y="69"/>
                    <a:pt x="67" y="69"/>
                    <a:pt x="67" y="69"/>
                  </a:cubicBezTo>
                  <a:cubicBezTo>
                    <a:pt x="67" y="84"/>
                    <a:pt x="67" y="84"/>
                    <a:pt x="67" y="84"/>
                  </a:cubicBezTo>
                  <a:cubicBezTo>
                    <a:pt x="42" y="84"/>
                    <a:pt x="42" y="84"/>
                    <a:pt x="42" y="84"/>
                  </a:cubicBezTo>
                  <a:cubicBezTo>
                    <a:pt x="19" y="84"/>
                    <a:pt x="0" y="65"/>
                    <a:pt x="0" y="42"/>
                  </a:cubicBezTo>
                  <a:cubicBezTo>
                    <a:pt x="0" y="19"/>
                    <a:pt x="19" y="0"/>
                    <a:pt x="42" y="0"/>
                  </a:cubicBezTo>
                  <a:cubicBezTo>
                    <a:pt x="67" y="0"/>
                    <a:pt x="67" y="0"/>
                    <a:pt x="6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25" name="Freeform 119"/>
            <p:cNvSpPr>
              <a:spLocks noEditPoints="1"/>
            </p:cNvSpPr>
            <p:nvPr/>
          </p:nvSpPr>
          <p:spPr bwMode="auto">
            <a:xfrm>
              <a:off x="3996" y="1788"/>
              <a:ext cx="230" cy="155"/>
            </a:xfrm>
            <a:custGeom>
              <a:avLst/>
              <a:gdLst>
                <a:gd name="T0" fmla="*/ 24 w 130"/>
                <a:gd name="T1" fmla="*/ 28 h 88"/>
                <a:gd name="T2" fmla="*/ 65 w 130"/>
                <a:gd name="T3" fmla="*/ 0 h 88"/>
                <a:gd name="T4" fmla="*/ 106 w 130"/>
                <a:gd name="T5" fmla="*/ 28 h 88"/>
                <a:gd name="T6" fmla="*/ 117 w 130"/>
                <a:gd name="T7" fmla="*/ 36 h 88"/>
                <a:gd name="T8" fmla="*/ 130 w 130"/>
                <a:gd name="T9" fmla="*/ 36 h 88"/>
                <a:gd name="T10" fmla="*/ 130 w 130"/>
                <a:gd name="T11" fmla="*/ 53 h 88"/>
                <a:gd name="T12" fmla="*/ 117 w 130"/>
                <a:gd name="T13" fmla="*/ 53 h 88"/>
                <a:gd name="T14" fmla="*/ 106 w 130"/>
                <a:gd name="T15" fmla="*/ 60 h 88"/>
                <a:gd name="T16" fmla="*/ 65 w 130"/>
                <a:gd name="T17" fmla="*/ 88 h 88"/>
                <a:gd name="T18" fmla="*/ 24 w 130"/>
                <a:gd name="T19" fmla="*/ 60 h 88"/>
                <a:gd name="T20" fmla="*/ 13 w 130"/>
                <a:gd name="T21" fmla="*/ 53 h 88"/>
                <a:gd name="T22" fmla="*/ 0 w 130"/>
                <a:gd name="T23" fmla="*/ 53 h 88"/>
                <a:gd name="T24" fmla="*/ 0 w 130"/>
                <a:gd name="T25" fmla="*/ 36 h 88"/>
                <a:gd name="T26" fmla="*/ 13 w 130"/>
                <a:gd name="T27" fmla="*/ 36 h 88"/>
                <a:gd name="T28" fmla="*/ 24 w 130"/>
                <a:gd name="T29" fmla="*/ 28 h 88"/>
                <a:gd name="T30" fmla="*/ 48 w 130"/>
                <a:gd name="T31" fmla="*/ 44 h 88"/>
                <a:gd name="T32" fmla="*/ 65 w 130"/>
                <a:gd name="T33" fmla="*/ 27 h 88"/>
                <a:gd name="T34" fmla="*/ 82 w 130"/>
                <a:gd name="T35" fmla="*/ 44 h 88"/>
                <a:gd name="T36" fmla="*/ 65 w 130"/>
                <a:gd name="T37" fmla="*/ 61 h 88"/>
                <a:gd name="T38" fmla="*/ 48 w 130"/>
                <a:gd name="T39" fmla="*/ 44 h 88"/>
                <a:gd name="T40" fmla="*/ 37 w 130"/>
                <a:gd name="T41" fmla="*/ 44 h 88"/>
                <a:gd name="T42" fmla="*/ 37 w 130"/>
                <a:gd name="T43" fmla="*/ 44 h 88"/>
                <a:gd name="T44" fmla="*/ 65 w 130"/>
                <a:gd name="T45" fmla="*/ 73 h 88"/>
                <a:gd name="T46" fmla="*/ 94 w 130"/>
                <a:gd name="T47" fmla="*/ 44 h 88"/>
                <a:gd name="T48" fmla="*/ 65 w 130"/>
                <a:gd name="T49" fmla="*/ 16 h 88"/>
                <a:gd name="T50" fmla="*/ 37 w 130"/>
                <a:gd name="T51" fmla="*/ 4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88">
                  <a:moveTo>
                    <a:pt x="24" y="28"/>
                  </a:moveTo>
                  <a:cubicBezTo>
                    <a:pt x="31" y="12"/>
                    <a:pt x="47" y="0"/>
                    <a:pt x="65" y="0"/>
                  </a:cubicBezTo>
                  <a:cubicBezTo>
                    <a:pt x="84" y="0"/>
                    <a:pt x="100" y="12"/>
                    <a:pt x="106" y="28"/>
                  </a:cubicBezTo>
                  <a:cubicBezTo>
                    <a:pt x="108" y="33"/>
                    <a:pt x="112" y="36"/>
                    <a:pt x="117" y="36"/>
                  </a:cubicBezTo>
                  <a:cubicBezTo>
                    <a:pt x="130" y="36"/>
                    <a:pt x="130" y="36"/>
                    <a:pt x="130" y="36"/>
                  </a:cubicBezTo>
                  <a:cubicBezTo>
                    <a:pt x="130" y="53"/>
                    <a:pt x="130" y="53"/>
                    <a:pt x="130" y="53"/>
                  </a:cubicBezTo>
                  <a:cubicBezTo>
                    <a:pt x="117" y="53"/>
                    <a:pt x="117" y="53"/>
                    <a:pt x="117" y="53"/>
                  </a:cubicBezTo>
                  <a:cubicBezTo>
                    <a:pt x="112" y="53"/>
                    <a:pt x="108" y="56"/>
                    <a:pt x="106" y="60"/>
                  </a:cubicBezTo>
                  <a:cubicBezTo>
                    <a:pt x="100" y="76"/>
                    <a:pt x="84" y="88"/>
                    <a:pt x="65" y="88"/>
                  </a:cubicBezTo>
                  <a:cubicBezTo>
                    <a:pt x="47" y="88"/>
                    <a:pt x="31" y="76"/>
                    <a:pt x="24" y="60"/>
                  </a:cubicBezTo>
                  <a:cubicBezTo>
                    <a:pt x="23" y="56"/>
                    <a:pt x="18" y="53"/>
                    <a:pt x="13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8" y="36"/>
                    <a:pt x="23" y="33"/>
                    <a:pt x="24" y="28"/>
                  </a:cubicBezTo>
                  <a:moveTo>
                    <a:pt x="48" y="44"/>
                  </a:moveTo>
                  <a:cubicBezTo>
                    <a:pt x="48" y="35"/>
                    <a:pt x="56" y="27"/>
                    <a:pt x="65" y="27"/>
                  </a:cubicBezTo>
                  <a:cubicBezTo>
                    <a:pt x="74" y="27"/>
                    <a:pt x="82" y="35"/>
                    <a:pt x="82" y="44"/>
                  </a:cubicBezTo>
                  <a:cubicBezTo>
                    <a:pt x="82" y="53"/>
                    <a:pt x="74" y="61"/>
                    <a:pt x="65" y="61"/>
                  </a:cubicBezTo>
                  <a:cubicBezTo>
                    <a:pt x="56" y="61"/>
                    <a:pt x="48" y="53"/>
                    <a:pt x="48" y="44"/>
                  </a:cubicBezTo>
                  <a:moveTo>
                    <a:pt x="37" y="44"/>
                  </a:moveTo>
                  <a:cubicBezTo>
                    <a:pt x="37" y="44"/>
                    <a:pt x="37" y="44"/>
                    <a:pt x="37" y="44"/>
                  </a:cubicBezTo>
                  <a:cubicBezTo>
                    <a:pt x="37" y="60"/>
                    <a:pt x="49" y="73"/>
                    <a:pt x="65" y="73"/>
                  </a:cubicBezTo>
                  <a:cubicBezTo>
                    <a:pt x="81" y="73"/>
                    <a:pt x="94" y="60"/>
                    <a:pt x="94" y="44"/>
                  </a:cubicBezTo>
                  <a:cubicBezTo>
                    <a:pt x="94" y="28"/>
                    <a:pt x="81" y="16"/>
                    <a:pt x="65" y="16"/>
                  </a:cubicBezTo>
                  <a:cubicBezTo>
                    <a:pt x="49" y="16"/>
                    <a:pt x="37" y="28"/>
                    <a:pt x="37" y="4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26" name="Freeform 120"/>
            <p:cNvSpPr>
              <a:spLocks/>
            </p:cNvSpPr>
            <p:nvPr/>
          </p:nvSpPr>
          <p:spPr bwMode="auto">
            <a:xfrm>
              <a:off x="3618" y="1788"/>
              <a:ext cx="122" cy="152"/>
            </a:xfrm>
            <a:custGeom>
              <a:avLst/>
              <a:gdLst>
                <a:gd name="T0" fmla="*/ 54 w 69"/>
                <a:gd name="T1" fmla="*/ 44 h 86"/>
                <a:gd name="T2" fmla="*/ 54 w 69"/>
                <a:gd name="T3" fmla="*/ 35 h 86"/>
                <a:gd name="T4" fmla="*/ 34 w 69"/>
                <a:gd name="T5" fmla="*/ 16 h 86"/>
                <a:gd name="T6" fmla="*/ 15 w 69"/>
                <a:gd name="T7" fmla="*/ 35 h 86"/>
                <a:gd name="T8" fmla="*/ 15 w 69"/>
                <a:gd name="T9" fmla="*/ 86 h 86"/>
                <a:gd name="T10" fmla="*/ 0 w 69"/>
                <a:gd name="T11" fmla="*/ 86 h 86"/>
                <a:gd name="T12" fmla="*/ 0 w 69"/>
                <a:gd name="T13" fmla="*/ 35 h 86"/>
                <a:gd name="T14" fmla="*/ 34 w 69"/>
                <a:gd name="T15" fmla="*/ 0 h 86"/>
                <a:gd name="T16" fmla="*/ 69 w 69"/>
                <a:gd name="T17" fmla="*/ 35 h 86"/>
                <a:gd name="T18" fmla="*/ 69 w 69"/>
                <a:gd name="T19" fmla="*/ 86 h 86"/>
                <a:gd name="T20" fmla="*/ 54 w 69"/>
                <a:gd name="T21" fmla="*/ 86 h 86"/>
                <a:gd name="T22" fmla="*/ 54 w 69"/>
                <a:gd name="T23" fmla="*/ 59 h 86"/>
                <a:gd name="T24" fmla="*/ 20 w 69"/>
                <a:gd name="T25" fmla="*/ 59 h 86"/>
                <a:gd name="T26" fmla="*/ 20 w 69"/>
                <a:gd name="T27" fmla="*/ 44 h 86"/>
                <a:gd name="T28" fmla="*/ 54 w 69"/>
                <a:gd name="T29" fmla="*/ 4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9" h="86">
                  <a:moveTo>
                    <a:pt x="54" y="44"/>
                  </a:moveTo>
                  <a:cubicBezTo>
                    <a:pt x="54" y="35"/>
                    <a:pt x="54" y="35"/>
                    <a:pt x="54" y="35"/>
                  </a:cubicBezTo>
                  <a:cubicBezTo>
                    <a:pt x="54" y="24"/>
                    <a:pt x="45" y="16"/>
                    <a:pt x="34" y="16"/>
                  </a:cubicBezTo>
                  <a:cubicBezTo>
                    <a:pt x="24" y="16"/>
                    <a:pt x="15" y="24"/>
                    <a:pt x="15" y="35"/>
                  </a:cubicBezTo>
                  <a:cubicBezTo>
                    <a:pt x="15" y="86"/>
                    <a:pt x="15" y="86"/>
                    <a:pt x="15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6"/>
                    <a:pt x="15" y="0"/>
                    <a:pt x="34" y="0"/>
                  </a:cubicBezTo>
                  <a:cubicBezTo>
                    <a:pt x="54" y="0"/>
                    <a:pt x="69" y="16"/>
                    <a:pt x="69" y="35"/>
                  </a:cubicBezTo>
                  <a:cubicBezTo>
                    <a:pt x="69" y="86"/>
                    <a:pt x="69" y="86"/>
                    <a:pt x="69" y="86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59"/>
                    <a:pt x="54" y="59"/>
                    <a:pt x="54" y="59"/>
                  </a:cubicBezTo>
                  <a:cubicBezTo>
                    <a:pt x="20" y="59"/>
                    <a:pt x="20" y="59"/>
                    <a:pt x="20" y="59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54" y="44"/>
                    <a:pt x="54" y="44"/>
                    <a:pt x="54" y="4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</p:grpSp>
      <p:sp>
        <p:nvSpPr>
          <p:cNvPr id="28" name="Tijdelijke aanduiding voor inhoud 27"/>
          <p:cNvSpPr>
            <a:spLocks noGrp="1"/>
          </p:cNvSpPr>
          <p:nvPr>
            <p:ph sz="quarter" idx="17" hasCustomPrompt="1"/>
          </p:nvPr>
        </p:nvSpPr>
        <p:spPr>
          <a:xfrm>
            <a:off x="1817688" y="2443163"/>
            <a:ext cx="10140950" cy="40968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66055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-10458" y="6541144"/>
            <a:ext cx="324000" cy="324000"/>
          </a:xfrm>
          <a:prstGeom prst="rect">
            <a:avLst/>
          </a:prstGeom>
          <a:solidFill>
            <a:schemeClr val="tx1"/>
          </a:solidFill>
          <a:ln w="6350">
            <a:solidFill>
              <a:schemeClr val="bg1"/>
            </a:solidFill>
          </a:ln>
        </p:spPr>
        <p:txBody>
          <a:bodyPr wrap="none" lIns="0" tIns="0" rIns="0" bIns="0" anchor="ctr" anchorCtr="0"/>
          <a:lstStyle>
            <a:lvl1pPr algn="ctr">
              <a:defRPr lang="nl-BE" sz="1000" smtClean="0">
                <a:solidFill>
                  <a:schemeClr val="bg1"/>
                </a:solidFill>
              </a:defRPr>
            </a:lvl1pPr>
          </a:lstStyle>
          <a:p>
            <a:fld id="{7B3FD5CE-A3B4-4581-86E7-2B72FE12CCC4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773227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8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8" r:id="rId8"/>
    <p:sldLayoutId id="2147483694" r:id="rId9"/>
    <p:sldLayoutId id="2147483670" r:id="rId10"/>
    <p:sldLayoutId id="2147483699" r:id="rId11"/>
    <p:sldLayoutId id="2147483700" r:id="rId12"/>
    <p:sldLayoutId id="2147483662" r:id="rId13"/>
    <p:sldLayoutId id="2147483673" r:id="rId14"/>
    <p:sldLayoutId id="2147483697" r:id="rId15"/>
    <p:sldLayoutId id="2147483677" r:id="rId16"/>
    <p:sldLayoutId id="2147483675" r:id="rId17"/>
    <p:sldLayoutId id="2147483676" r:id="rId18"/>
    <p:sldLayoutId id="2147483678" r:id="rId19"/>
    <p:sldLayoutId id="2147483679" r:id="rId20"/>
    <p:sldLayoutId id="2147483680" r:id="rId21"/>
    <p:sldLayoutId id="2147483681" r:id="rId22"/>
    <p:sldLayoutId id="2147483682" r:id="rId23"/>
    <p:sldLayoutId id="2147483683" r:id="rId24"/>
    <p:sldLayoutId id="2147483669" r:id="rId25"/>
    <p:sldLayoutId id="2147483667" r:id="rId26"/>
    <p:sldLayoutId id="2147483692" r:id="rId27"/>
    <p:sldLayoutId id="2147483693" r:id="rId28"/>
    <p:sldLayoutId id="2147483701" r:id="rId29"/>
    <p:sldLayoutId id="2147483702" r:id="rId30"/>
    <p:sldLayoutId id="2147483703" r:id="rId31"/>
    <p:sldLayoutId id="2147483705" r:id="rId3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75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SzPct val="100000"/>
        <a:buFontTx/>
        <a:buBlip>
          <a:blip r:embed="rId34"/>
        </a:buBlip>
        <a:defRPr sz="165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25475" indent="-168275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SzPct val="100000"/>
        <a:buFont typeface="Courier New" panose="02070309020205020404" pitchFamily="49" charset="0"/>
        <a:buChar char="o"/>
        <a:defRPr sz="145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62050" indent="-1714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SzPct val="100000"/>
        <a:buFont typeface="Courier New" panose="02070309020205020404" pitchFamily="49" charset="0"/>
        <a:buChar char="o"/>
        <a:defRPr sz="135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524000" indent="-1524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SzPct val="100000"/>
        <a:buFont typeface="Courier New" panose="02070309020205020404" pitchFamily="49" charset="0"/>
        <a:buChar char="o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973263" indent="-144463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SzPct val="100000"/>
        <a:buFont typeface="Courier New" panose="02070309020205020404" pitchFamily="49" charset="0"/>
        <a:buChar char="o"/>
        <a:defRPr sz="11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png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2752840" y="581082"/>
            <a:ext cx="9481493" cy="1249149"/>
          </a:xfrm>
        </p:spPr>
        <p:txBody>
          <a:bodyPr>
            <a:normAutofit/>
          </a:bodyPr>
          <a:lstStyle/>
          <a:p>
            <a:r>
              <a:rPr lang="nl-BE" sz="3200" dirty="0"/>
              <a:t>HDR in </a:t>
            </a:r>
            <a:r>
              <a:rPr lang="nl-BE" sz="3200" dirty="0" smtClean="0"/>
              <a:t>Cinema</a:t>
            </a:r>
            <a:r>
              <a:rPr lang="nl-BE" sz="3200" dirty="0"/>
              <a:t>: Achievable Contrast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2639616" y="2996952"/>
            <a:ext cx="8534400" cy="1872208"/>
          </a:xfrm>
        </p:spPr>
        <p:txBody>
          <a:bodyPr>
            <a:normAutofit/>
          </a:bodyPr>
          <a:lstStyle/>
          <a:p>
            <a:r>
              <a:rPr lang="en-US" dirty="0" smtClean="0"/>
              <a:t>Jean-Philippe Jacquemin</a:t>
            </a:r>
          </a:p>
          <a:p>
            <a:r>
              <a:rPr lang="en-US" dirty="0" smtClean="0"/>
              <a:t>Goran Stojmenovik</a:t>
            </a:r>
          </a:p>
          <a:p>
            <a:endParaRPr lang="en-US" dirty="0"/>
          </a:p>
          <a:p>
            <a:r>
              <a:rPr lang="en-US" dirty="0" smtClean="0"/>
              <a:t>HPA</a:t>
            </a:r>
          </a:p>
          <a:p>
            <a:r>
              <a:rPr lang="en-US" dirty="0" smtClean="0"/>
              <a:t>February 2017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850679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model fit and real-life parameters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FD5CE-A3B4-4581-86E7-2B72FE12CCC4}" type="slidenum">
              <a:rPr lang="en-GB" noProof="0" smtClean="0"/>
              <a:pPr/>
              <a:t>10</a:t>
            </a:fld>
            <a:endParaRPr lang="en-GB" noProof="0" dirty="0"/>
          </a:p>
        </p:txBody>
      </p:sp>
      <p:sp>
        <p:nvSpPr>
          <p:cNvPr id="6" name="Text Placeholder 1"/>
          <p:cNvSpPr txBox="1">
            <a:spLocks/>
          </p:cNvSpPr>
          <p:nvPr/>
        </p:nvSpPr>
        <p:spPr bwMode="auto">
          <a:xfrm>
            <a:off x="6624886" y="4746277"/>
            <a:ext cx="3530204" cy="1016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0" indent="0" algn="l" defTabSz="342900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100" kern="1200" baseline="0">
                <a:solidFill>
                  <a:srgbClr val="0070AF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3429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nl-BE" sz="1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</a:t>
            </a:r>
            <a:r>
              <a:rPr kumimoji="0" lang="en-US" altLang="nl-BE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range:     0.5% - 1.8%</a:t>
            </a:r>
          </a:p>
          <a:p>
            <a:pPr marL="0" marR="0" lvl="0" indent="0" algn="l" defTabSz="3429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nl-BE" sz="1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r</a:t>
            </a:r>
            <a:r>
              <a:rPr kumimoji="0" lang="en-US" altLang="nl-BE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range:     1.1% - 2.5%</a:t>
            </a:r>
          </a:p>
          <a:p>
            <a:pPr marL="0" marR="0" lvl="0" indent="0" algn="l" defTabSz="3429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nl-BE" sz="18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s+</a:t>
            </a:r>
            <a:r>
              <a:rPr kumimoji="0" lang="en-US" altLang="nl-BE" sz="18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r</a:t>
            </a:r>
            <a:r>
              <a:rPr kumimoji="0" lang="en-US" altLang="nl-BE" sz="1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range: 1.6% - 4.0%</a:t>
            </a:r>
            <a:endParaRPr kumimoji="0" lang="nl-BE" altLang="nl-BE" sz="18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8" y="1557752"/>
            <a:ext cx="5043152" cy="3583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6833572"/>
              </p:ext>
            </p:extLst>
          </p:nvPr>
        </p:nvGraphicFramePr>
        <p:xfrm>
          <a:off x="6464152" y="2629346"/>
          <a:ext cx="3265883" cy="1831184"/>
        </p:xfrm>
        <a:graphic>
          <a:graphicData uri="http://schemas.openxmlformats.org/drawingml/2006/table">
            <a:tbl>
              <a:tblPr firstRow="1" firstCol="1" bandRow="1"/>
              <a:tblGrid>
                <a:gridCol w="881957"/>
                <a:gridCol w="794642"/>
                <a:gridCol w="794642"/>
                <a:gridCol w="794642"/>
              </a:tblGrid>
              <a:tr h="228898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Theatre</a:t>
                      </a:r>
                      <a:endParaRPr lang="nl-BE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428" marR="51428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</a:t>
                      </a:r>
                      <a:endParaRPr lang="nl-BE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428" marR="51428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sym typeface="Symbol"/>
                        </a:rPr>
                        <a:t></a:t>
                      </a:r>
                      <a:endParaRPr lang="nl-BE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428" marR="51428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s+</a:t>
                      </a:r>
                      <a:r>
                        <a:rPr lang="en-US" sz="1100">
                          <a:effectLst/>
                          <a:sym typeface="Symbol"/>
                        </a:rPr>
                        <a:t></a:t>
                      </a:r>
                      <a:endParaRPr lang="nl-BE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428" marR="51428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228898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nl-BE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428" marR="51428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0.015</a:t>
                      </a:r>
                      <a:endParaRPr lang="nl-BE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428" marR="51428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0.019</a:t>
                      </a:r>
                      <a:endParaRPr lang="nl-BE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428" marR="51428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0.034</a:t>
                      </a:r>
                      <a:endParaRPr lang="nl-BE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428" marR="51428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228898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3</a:t>
                      </a:r>
                      <a:endParaRPr lang="nl-BE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428" marR="51428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0.010</a:t>
                      </a:r>
                      <a:endParaRPr lang="nl-BE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428" marR="51428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0.025</a:t>
                      </a:r>
                      <a:endParaRPr lang="nl-BE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428" marR="51428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0.035</a:t>
                      </a:r>
                      <a:endParaRPr lang="nl-BE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428" marR="51428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228898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</a:t>
                      </a:r>
                      <a:endParaRPr lang="nl-BE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428" marR="51428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0.005</a:t>
                      </a:r>
                      <a:endParaRPr lang="nl-BE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428" marR="51428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0.011</a:t>
                      </a:r>
                      <a:endParaRPr lang="nl-BE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428" marR="51428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0.016</a:t>
                      </a:r>
                      <a:endParaRPr lang="nl-BE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428" marR="51428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228898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</a:t>
                      </a:r>
                      <a:endParaRPr lang="nl-BE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428" marR="51428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0.018</a:t>
                      </a:r>
                      <a:endParaRPr lang="nl-BE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428" marR="51428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0.022</a:t>
                      </a:r>
                      <a:endParaRPr lang="nl-BE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428" marR="51428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0.040</a:t>
                      </a:r>
                      <a:endParaRPr lang="nl-BE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428" marR="51428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228898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</a:t>
                      </a:r>
                      <a:endParaRPr lang="nl-BE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428" marR="51428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0.009</a:t>
                      </a:r>
                      <a:endParaRPr lang="nl-BE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428" marR="51428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0.018</a:t>
                      </a:r>
                      <a:endParaRPr lang="nl-BE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428" marR="51428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0.027</a:t>
                      </a:r>
                      <a:endParaRPr lang="nl-BE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428" marR="51428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228898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</a:t>
                      </a:r>
                      <a:endParaRPr lang="nl-BE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428" marR="51428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0.008</a:t>
                      </a:r>
                      <a:endParaRPr lang="nl-BE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428" marR="51428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0.021</a:t>
                      </a:r>
                      <a:endParaRPr lang="nl-BE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428" marR="51428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0.029</a:t>
                      </a:r>
                      <a:endParaRPr lang="nl-BE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428" marR="51428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228898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</a:t>
                      </a:r>
                      <a:endParaRPr lang="nl-BE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428" marR="51428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0.010</a:t>
                      </a:r>
                      <a:endParaRPr lang="nl-BE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428" marR="51428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0.013</a:t>
                      </a:r>
                      <a:endParaRPr lang="nl-BE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428" marR="51428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0.023</a:t>
                      </a:r>
                      <a:endParaRPr lang="nl-BE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428" marR="51428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9" name="Text Placeholder 1"/>
          <p:cNvSpPr txBox="1">
            <a:spLocks/>
          </p:cNvSpPr>
          <p:nvPr/>
        </p:nvSpPr>
        <p:spPr bwMode="auto">
          <a:xfrm>
            <a:off x="1813254" y="5041905"/>
            <a:ext cx="3939779" cy="721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 defTabSz="4572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4572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nl-BE" sz="2100" b="0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</a:rPr>
              <a:t>Green circles</a:t>
            </a:r>
            <a:r>
              <a:rPr kumimoji="0" lang="en-US" altLang="nl-BE" sz="2100" b="0" i="1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rial" charset="0"/>
              </a:rPr>
              <a:t> are actual measurements</a:t>
            </a:r>
          </a:p>
          <a:p>
            <a:pPr marL="0" marR="0" lvl="0" indent="0" defTabSz="4572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nl-BE" sz="2100" i="1" kern="0" baseline="0" dirty="0" smtClean="0"/>
              <a:t>The model rocks!</a:t>
            </a:r>
            <a:endParaRPr kumimoji="0" lang="en-US" altLang="nl-BE" sz="2100" b="0" i="1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" charset="0"/>
            </a:endParaRPr>
          </a:p>
        </p:txBody>
      </p:sp>
      <p:sp>
        <p:nvSpPr>
          <p:cNvPr id="10" name="Text Placeholder 1"/>
          <p:cNvSpPr txBox="1">
            <a:spLocks/>
          </p:cNvSpPr>
          <p:nvPr/>
        </p:nvSpPr>
        <p:spPr bwMode="auto">
          <a:xfrm>
            <a:off x="6600056" y="6020203"/>
            <a:ext cx="3939779" cy="721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 defTabSz="4572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4572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nl-BE" sz="2100" i="1" kern="0" dirty="0" smtClean="0"/>
              <a:t>Significant spread in real life parameters.</a:t>
            </a:r>
            <a:endParaRPr kumimoji="0" lang="en-US" altLang="nl-BE" sz="2100" b="0" i="1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9169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Impact on real-life screen contrast</a:t>
            </a:r>
            <a:endParaRPr lang="nl-B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2000:1 projector, screen contrast drops to </a:t>
            </a:r>
            <a:r>
              <a:rPr lang="en-US" dirty="0" smtClean="0">
                <a:solidFill>
                  <a:srgbClr val="FF0000"/>
                </a:solidFill>
              </a:rPr>
              <a:t>200-400:1 </a:t>
            </a:r>
            <a:r>
              <a:rPr lang="en-US" dirty="0" smtClean="0"/>
              <a:t>@ 10% APL @ </a:t>
            </a:r>
            <a:r>
              <a:rPr lang="en-US" dirty="0" err="1" smtClean="0"/>
              <a:t>avg</a:t>
            </a:r>
            <a:r>
              <a:rPr lang="en-US" dirty="0" smtClean="0"/>
              <a:t> auditorium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FD5CE-A3B4-4581-86E7-2B72FE12CCC4}" type="slidenum">
              <a:rPr lang="en-GB" noProof="0" smtClean="0"/>
              <a:pPr/>
              <a:t>11</a:t>
            </a:fld>
            <a:endParaRPr lang="en-GB" noProof="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6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664" y="2636912"/>
            <a:ext cx="6048672" cy="363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>
          <a:xfrm>
            <a:off x="4295800" y="5157192"/>
            <a:ext cx="432048" cy="57606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650" dirty="0" err="1" smtClean="0"/>
          </a:p>
        </p:txBody>
      </p:sp>
    </p:spTree>
    <p:extLst>
      <p:ext uri="{BB962C8B-B14F-4D97-AF65-F5344CB8AC3E}">
        <p14:creationId xmlns:p14="http://schemas.microsoft.com/office/powerpoint/2010/main" val="203748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the screen impact on-screen contrast?</a:t>
            </a:r>
            <a:endParaRPr lang="nl-B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FD5CE-A3B4-4581-86E7-2B72FE12CCC4}" type="slidenum">
              <a:rPr lang="en-GB" noProof="0" smtClean="0"/>
              <a:pPr/>
              <a:t>12</a:t>
            </a:fld>
            <a:endParaRPr lang="en-GB" noProof="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r>
              <a:rPr lang="en-US" dirty="0" smtClean="0"/>
              <a:t>Screen type (silver or white) impacts the screen contrast greatly</a:t>
            </a:r>
          </a:p>
          <a:p>
            <a:r>
              <a:rPr lang="en-US" dirty="0" smtClean="0"/>
              <a:t>Typical Silver screens have an TIS (total integrated scatter) of around 50%.</a:t>
            </a:r>
          </a:p>
          <a:p>
            <a:r>
              <a:rPr lang="en-US" dirty="0" smtClean="0"/>
              <a:t>SILVER SCREENS ARE GREY – they absorb 50% of the non-directional illumination.</a:t>
            </a:r>
          </a:p>
          <a:p>
            <a:endParaRPr lang="en-US" dirty="0" smtClean="0"/>
          </a:p>
          <a:p>
            <a:r>
              <a:rPr lang="en-US" dirty="0" smtClean="0"/>
              <a:t>So the </a:t>
            </a:r>
            <a:r>
              <a:rPr lang="en-US" sz="2000" b="1" i="1" dirty="0" smtClean="0">
                <a:latin typeface="Symbol" panose="05050102010706020507" pitchFamily="18" charset="2"/>
              </a:rPr>
              <a:t>r</a:t>
            </a:r>
            <a:r>
              <a:rPr lang="en-US" dirty="0" smtClean="0"/>
              <a:t> – coefficient </a:t>
            </a:r>
            <a:r>
              <a:rPr lang="en-US" i="1" dirty="0" smtClean="0"/>
              <a:t>implicitly </a:t>
            </a:r>
            <a:r>
              <a:rPr lang="en-US" dirty="0" smtClean="0"/>
              <a:t>contains the screen ‘reflectivity’ (TIS) as well, next to the room reflection.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WITH THE SAME ROOM REFLECTION, A SILVER SCREEN WILL REDUCE THE </a:t>
            </a:r>
            <a:r>
              <a:rPr lang="en-US" sz="2000" b="1" i="1" dirty="0" smtClean="0">
                <a:latin typeface="Symbol" panose="05050102010706020507" pitchFamily="18" charset="2"/>
              </a:rPr>
              <a:t>r</a:t>
            </a:r>
            <a:r>
              <a:rPr lang="en-US" dirty="0" smtClean="0"/>
              <a:t> BY 50% IN COMPARISON WITH WHITE SCREENS: </a:t>
            </a:r>
          </a:p>
          <a:p>
            <a:pPr lvl="1"/>
            <a:r>
              <a:rPr lang="en-US" b="1" i="1" dirty="0" smtClean="0"/>
              <a:t>SCREEN CONTRAST WILL BE BETTER WITH A SILVER SCREEN!</a:t>
            </a:r>
            <a:endParaRPr lang="en-US" b="1" i="1" dirty="0"/>
          </a:p>
        </p:txBody>
      </p:sp>
      <p:grpSp>
        <p:nvGrpSpPr>
          <p:cNvPr id="21" name="Group 20"/>
          <p:cNvGrpSpPr/>
          <p:nvPr/>
        </p:nvGrpSpPr>
        <p:grpSpPr>
          <a:xfrm>
            <a:off x="2207568" y="4437112"/>
            <a:ext cx="8172908" cy="504056"/>
            <a:chOff x="2423592" y="5733256"/>
            <a:chExt cx="8172908" cy="504056"/>
          </a:xfrm>
        </p:grpSpPr>
        <p:sp>
          <p:nvSpPr>
            <p:cNvPr id="22" name="TextBox 11"/>
            <p:cNvSpPr txBox="1">
              <a:spLocks noChangeArrowheads="1"/>
            </p:cNvSpPr>
            <p:nvPr/>
          </p:nvSpPr>
          <p:spPr bwMode="auto">
            <a:xfrm>
              <a:off x="2423592" y="5805264"/>
              <a:ext cx="238093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nl-BE" sz="2000" b="1" i="1" kern="0" noProof="0" dirty="0" smtClean="0">
                  <a:cs typeface="Arial" charset="0"/>
                </a:rPr>
                <a:t>Screen black</a:t>
              </a:r>
              <a:endParaRPr kumimoji="0" lang="en-US" altLang="nl-BE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cs typeface="Arial" charset="0"/>
              </a:endParaRPr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2819636" y="5733256"/>
              <a:ext cx="7776864" cy="504056"/>
              <a:chOff x="2819636" y="5733256"/>
              <a:chExt cx="7776864" cy="504056"/>
            </a:xfrm>
          </p:grpSpPr>
          <p:sp>
            <p:nvSpPr>
              <p:cNvPr id="24" name="TextBox 4"/>
              <p:cNvSpPr txBox="1">
                <a:spLocks noChangeArrowheads="1"/>
              </p:cNvSpPr>
              <p:nvPr/>
            </p:nvSpPr>
            <p:spPr bwMode="auto">
              <a:xfrm>
                <a:off x="8184232" y="5837202"/>
                <a:ext cx="2412268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nl-BE" sz="2000" b="1" i="1" u="none" strike="noStrike" kern="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Arial" charset="0"/>
                    <a:cs typeface="Arial" charset="0"/>
                  </a:rPr>
                  <a:t>Projector white</a:t>
                </a:r>
                <a:endParaRPr kumimoji="0" lang="en-US" altLang="nl-BE" sz="20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  <p:sp>
            <p:nvSpPr>
              <p:cNvPr id="25" name="TextBox 8"/>
              <p:cNvSpPr txBox="1">
                <a:spLocks noChangeArrowheads="1"/>
              </p:cNvSpPr>
              <p:nvPr/>
            </p:nvSpPr>
            <p:spPr bwMode="auto">
              <a:xfrm>
                <a:off x="4284001" y="5822830"/>
                <a:ext cx="1150144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nl-BE" sz="2000" b="1" i="1" u="none" strike="noStrike" kern="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Arial" charset="0"/>
                    <a:cs typeface="Arial" charset="0"/>
                  </a:rPr>
                  <a:t>=</a:t>
                </a:r>
                <a:endParaRPr kumimoji="0" lang="en-US" altLang="nl-BE" sz="20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  <p:sp>
            <p:nvSpPr>
              <p:cNvPr id="26" name="TextBox 14"/>
              <p:cNvSpPr txBox="1">
                <a:spLocks noChangeArrowheads="1"/>
              </p:cNvSpPr>
              <p:nvPr/>
            </p:nvSpPr>
            <p:spPr bwMode="auto">
              <a:xfrm>
                <a:off x="4958356" y="5805264"/>
                <a:ext cx="2277666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nl-BE" sz="2000" b="1" i="1" u="none" strike="noStrike" kern="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Arial" charset="0"/>
                    <a:cs typeface="Arial" charset="0"/>
                  </a:rPr>
                  <a:t>Projector black</a:t>
                </a:r>
                <a:endParaRPr kumimoji="0" lang="en-US" altLang="nl-BE" sz="20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  <p:sp>
            <p:nvSpPr>
              <p:cNvPr id="27" name="TextBox 15"/>
              <p:cNvSpPr txBox="1">
                <a:spLocks noChangeArrowheads="1"/>
              </p:cNvSpPr>
              <p:nvPr/>
            </p:nvSpPr>
            <p:spPr bwMode="auto">
              <a:xfrm>
                <a:off x="6960096" y="5837202"/>
                <a:ext cx="1623390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nl-BE" sz="2000" b="1" i="1" u="none" strike="noStrike" kern="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cs typeface="Arial" charset="0"/>
                  </a:rPr>
                  <a:t>+  </a:t>
                </a:r>
                <a:r>
                  <a:rPr kumimoji="0" lang="en-US" altLang="nl-BE" sz="2000" b="1" i="1" u="none" strike="noStrike" kern="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Symbol" pitchFamily="18" charset="2"/>
                    <a:cs typeface="Arial" charset="0"/>
                  </a:rPr>
                  <a:t>a</a:t>
                </a:r>
                <a:r>
                  <a:rPr kumimoji="0" lang="en-US" altLang="nl-BE" sz="2000" b="1" i="1" u="none" strike="noStrike" kern="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cs typeface="Arial" charset="0"/>
                  </a:rPr>
                  <a:t>(</a:t>
                </a:r>
                <a:r>
                  <a:rPr kumimoji="0" lang="en-US" altLang="nl-BE" sz="2000" b="1" i="1" u="none" strike="noStrike" kern="0" cap="none" spc="0" normalizeH="0" baseline="0" noProof="0" dirty="0" err="1" smtClean="0">
                    <a:ln>
                      <a:noFill/>
                    </a:ln>
                    <a:effectLst/>
                    <a:uLnTx/>
                    <a:uFillTx/>
                    <a:cs typeface="Arial" charset="0"/>
                  </a:rPr>
                  <a:t>s+</a:t>
                </a:r>
                <a:r>
                  <a:rPr kumimoji="0" lang="en-US" altLang="nl-BE" sz="2000" b="1" i="1" u="none" strike="noStrike" kern="0" cap="none" spc="0" normalizeH="0" baseline="0" noProof="0" dirty="0" err="1" smtClean="0">
                    <a:ln>
                      <a:noFill/>
                    </a:ln>
                    <a:effectLst/>
                    <a:uLnTx/>
                    <a:uFillTx/>
                    <a:latin typeface="Symbol" pitchFamily="18" charset="2"/>
                    <a:cs typeface="Arial" charset="0"/>
                  </a:rPr>
                  <a:t>r</a:t>
                </a:r>
                <a:r>
                  <a:rPr kumimoji="0" lang="en-US" altLang="nl-BE" sz="2000" b="1" i="1" u="none" strike="noStrike" kern="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cs typeface="Arial" charset="0"/>
                  </a:rPr>
                  <a:t>) x</a:t>
                </a:r>
                <a:endParaRPr kumimoji="0" lang="en-US" altLang="nl-BE" sz="20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cs typeface="Arial" charset="0"/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2819636" y="5733256"/>
                <a:ext cx="7776864" cy="50405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sz="2400" b="1" dirty="0" err="1" smtClean="0"/>
              </a:p>
            </p:txBody>
          </p:sp>
        </p:grpSp>
      </p:grpSp>
      <p:cxnSp>
        <p:nvCxnSpPr>
          <p:cNvPr id="30" name="Straight Arrow Connector 29"/>
          <p:cNvCxnSpPr/>
          <p:nvPr/>
        </p:nvCxnSpPr>
        <p:spPr>
          <a:xfrm>
            <a:off x="3935760" y="4077072"/>
            <a:ext cx="3960440" cy="6120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514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will talk about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FD5CE-A3B4-4581-86E7-2B72FE12CCC4}" type="slidenum">
              <a:rPr lang="en-GB" noProof="0" smtClean="0"/>
              <a:pPr/>
              <a:t>13</a:t>
            </a:fld>
            <a:endParaRPr lang="en-GB" noProof="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</a:rPr>
              <a:t>Introductory definitions</a:t>
            </a:r>
          </a:p>
          <a:p>
            <a:pPr marL="342900" indent="-342900">
              <a:buFont typeface="+mj-lt"/>
              <a:buAutoNum type="arabicPeriod"/>
            </a:pPr>
            <a:endParaRPr lang="en-US" sz="20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</a:rPr>
              <a:t>What’s the actual screen contrast given the projector, auditorium and image content?</a:t>
            </a:r>
          </a:p>
          <a:p>
            <a:pPr marL="342900" indent="-342900">
              <a:buFont typeface="+mj-lt"/>
              <a:buAutoNum type="arabicPeriod"/>
            </a:pPr>
            <a:endParaRPr lang="en-US" sz="2000" dirty="0"/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What level of black detail we can discern at a certain image brightness?</a:t>
            </a:r>
          </a:p>
          <a:p>
            <a:pPr marL="342900" indent="-342900">
              <a:buFont typeface="+mj-lt"/>
              <a:buAutoNum type="arabicPeriod"/>
            </a:pPr>
            <a:endParaRPr lang="en-US" sz="2000" dirty="0"/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What does this mean in the ‘bigger picture’ – with realistic content?</a:t>
            </a:r>
          </a:p>
          <a:p>
            <a:pPr marL="342900" indent="-342900">
              <a:buFont typeface="+mj-lt"/>
              <a:buAutoNum type="arabicPeriod"/>
            </a:pPr>
            <a:endParaRPr lang="en-US" sz="2000" dirty="0"/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Wrapping up</a:t>
            </a:r>
          </a:p>
        </p:txBody>
      </p:sp>
    </p:spTree>
    <p:extLst>
      <p:ext uri="{BB962C8B-B14F-4D97-AF65-F5344CB8AC3E}">
        <p14:creationId xmlns:p14="http://schemas.microsoft.com/office/powerpoint/2010/main" val="229854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Perception experiment setup</a:t>
            </a:r>
            <a:endParaRPr lang="nl-B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FD5CE-A3B4-4581-86E7-2B72FE12CCC4}" type="slidenum">
              <a:rPr lang="en-GB" noProof="0" smtClean="0"/>
              <a:pPr/>
              <a:t>14</a:t>
            </a:fld>
            <a:endParaRPr lang="en-GB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4294967295"/>
          </p:nvPr>
        </p:nvSpPr>
        <p:spPr>
          <a:xfrm>
            <a:off x="831396" y="1708029"/>
            <a:ext cx="6182976" cy="4769637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nl-BE" sz="2000" dirty="0"/>
              <a:t>Background </a:t>
            </a:r>
            <a:r>
              <a:rPr lang="nl-BE" sz="2000" dirty="0" smtClean="0"/>
              <a:t>grey level projection  </a:t>
            </a:r>
            <a:endParaRPr lang="nl-BE" sz="2000" dirty="0"/>
          </a:p>
          <a:p>
            <a:pPr lvl="1"/>
            <a:r>
              <a:rPr lang="nl-BE" sz="1800" dirty="0"/>
              <a:t>0%, </a:t>
            </a:r>
            <a:r>
              <a:rPr lang="nl-BE" sz="1800" dirty="0" smtClean="0"/>
              <a:t>0.5</a:t>
            </a:r>
            <a:r>
              <a:rPr lang="nl-BE" sz="1800" dirty="0"/>
              <a:t>% &amp; 5% (@ 48 cd/m</a:t>
            </a:r>
            <a:r>
              <a:rPr lang="nl-BE" sz="1800" baseline="30000" dirty="0"/>
              <a:t>2</a:t>
            </a:r>
            <a:r>
              <a:rPr lang="nl-BE" sz="1800" dirty="0"/>
              <a:t>)</a:t>
            </a:r>
          </a:p>
          <a:p>
            <a:endParaRPr lang="nl-BE" sz="2000" dirty="0" smtClean="0"/>
          </a:p>
          <a:p>
            <a:r>
              <a:rPr lang="nl-BE" sz="2000" dirty="0" smtClean="0"/>
              <a:t>Black plate on the left</a:t>
            </a:r>
            <a:endParaRPr lang="nl-BE" sz="2000" dirty="0"/>
          </a:p>
          <a:p>
            <a:pPr lvl="1"/>
            <a:r>
              <a:rPr lang="nl-BE" sz="1800" dirty="0"/>
              <a:t>ambient + straylight suppression</a:t>
            </a:r>
          </a:p>
          <a:p>
            <a:endParaRPr lang="nl-BE" sz="2000" dirty="0" smtClean="0"/>
          </a:p>
          <a:p>
            <a:r>
              <a:rPr lang="nl-BE" sz="2000" dirty="0" smtClean="0"/>
              <a:t>4000 cd/m</a:t>
            </a:r>
            <a:r>
              <a:rPr lang="nl-BE" sz="2000" baseline="30000" dirty="0" smtClean="0"/>
              <a:t>2</a:t>
            </a:r>
            <a:r>
              <a:rPr lang="nl-BE" sz="2000" dirty="0" smtClean="0"/>
              <a:t> LED wall</a:t>
            </a:r>
            <a:r>
              <a:rPr lang="nl-BE" sz="2000" dirty="0"/>
              <a:t> </a:t>
            </a:r>
            <a:r>
              <a:rPr lang="nl-BE" sz="2000" dirty="0" smtClean="0"/>
              <a:t>to the right</a:t>
            </a:r>
            <a:endParaRPr lang="nl-BE" sz="2000" dirty="0"/>
          </a:p>
          <a:p>
            <a:pPr lvl="1"/>
            <a:r>
              <a:rPr lang="nl-BE" sz="1800" dirty="0"/>
              <a:t>0%, 50% &amp; 100%</a:t>
            </a:r>
          </a:p>
          <a:p>
            <a:pPr lvl="1"/>
            <a:r>
              <a:rPr lang="nl-BE" sz="1800" dirty="0"/>
              <a:t>Left, Right &amp; </a:t>
            </a:r>
            <a:r>
              <a:rPr lang="nl-BE" sz="1800" dirty="0" smtClean="0"/>
              <a:t>Full</a:t>
            </a:r>
          </a:p>
          <a:p>
            <a:pPr lvl="1"/>
            <a:r>
              <a:rPr lang="en-US" sz="1800" dirty="0" smtClean="0"/>
              <a:t>4000 cd/m</a:t>
            </a:r>
            <a:r>
              <a:rPr lang="en-US" sz="1800" baseline="30000" dirty="0" smtClean="0"/>
              <a:t>2</a:t>
            </a:r>
            <a:r>
              <a:rPr lang="en-US" sz="1800" dirty="0" smtClean="0"/>
              <a:t> @ full white</a:t>
            </a:r>
            <a:endParaRPr lang="nl-BE" sz="1800" dirty="0"/>
          </a:p>
          <a:p>
            <a:endParaRPr lang="nl-BE" sz="2000" dirty="0" smtClean="0"/>
          </a:p>
          <a:p>
            <a:r>
              <a:rPr lang="nl-BE" sz="2000" dirty="0" smtClean="0"/>
              <a:t>36 persons </a:t>
            </a:r>
            <a:r>
              <a:rPr lang="nl-BE" sz="2000" dirty="0"/>
              <a:t>between 18 and 34 </a:t>
            </a:r>
            <a:r>
              <a:rPr lang="nl-BE" sz="2000" dirty="0" smtClean="0"/>
              <a:t>years</a:t>
            </a:r>
            <a:endParaRPr lang="en-US" sz="2000" dirty="0"/>
          </a:p>
          <a:p>
            <a:endParaRPr lang="nl-BE" sz="2000" dirty="0"/>
          </a:p>
        </p:txBody>
      </p:sp>
      <p:grpSp>
        <p:nvGrpSpPr>
          <p:cNvPr id="6" name="Group 5"/>
          <p:cNvGrpSpPr/>
          <p:nvPr/>
        </p:nvGrpSpPr>
        <p:grpSpPr>
          <a:xfrm>
            <a:off x="6831506" y="1961921"/>
            <a:ext cx="4879657" cy="3407833"/>
            <a:chOff x="5528539" y="2413385"/>
            <a:chExt cx="4879657" cy="3407833"/>
          </a:xfrm>
        </p:grpSpPr>
        <p:grpSp>
          <p:nvGrpSpPr>
            <p:cNvPr id="7" name="Group 6"/>
            <p:cNvGrpSpPr/>
            <p:nvPr/>
          </p:nvGrpSpPr>
          <p:grpSpPr>
            <a:xfrm>
              <a:off x="5528539" y="2413385"/>
              <a:ext cx="4879657" cy="3407833"/>
              <a:chOff x="47625" y="0"/>
              <a:chExt cx="4309110" cy="2674620"/>
            </a:xfrm>
          </p:grpSpPr>
          <p:pic>
            <p:nvPicPr>
              <p:cNvPr id="9" name="Picture 8" descr="zaal 9 startup scherm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625" y="0"/>
                <a:ext cx="4309110" cy="26746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" name="Text Box 31"/>
              <p:cNvSpPr txBox="1">
                <a:spLocks noChangeArrowheads="1"/>
              </p:cNvSpPr>
              <p:nvPr/>
            </p:nvSpPr>
            <p:spPr bwMode="auto">
              <a:xfrm>
                <a:off x="604266" y="605205"/>
                <a:ext cx="1186656" cy="3985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1100" dirty="0">
                    <a:solidFill>
                      <a:schemeClr val="bg1"/>
                    </a:solidFill>
                    <a:effectLst/>
                    <a:latin typeface="Arial"/>
                    <a:ea typeface="Times New Roman"/>
                    <a:cs typeface="Times New Roman"/>
                  </a:rPr>
                  <a:t>Black </a:t>
                </a:r>
                <a:r>
                  <a:rPr lang="en-US" sz="1100" dirty="0" smtClean="0">
                    <a:solidFill>
                      <a:schemeClr val="bg1"/>
                    </a:solidFill>
                    <a:effectLst/>
                    <a:latin typeface="Arial"/>
                    <a:ea typeface="Times New Roman"/>
                    <a:cs typeface="Times New Roman"/>
                  </a:rPr>
                  <a:t>Plate</a:t>
                </a:r>
              </a:p>
              <a:p>
                <a:pPr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1100" dirty="0" smtClean="0">
                    <a:solidFill>
                      <a:schemeClr val="bg1"/>
                    </a:solidFill>
                    <a:latin typeface="Arial"/>
                    <a:ea typeface="Times New Roman"/>
                    <a:cs typeface="Times New Roman"/>
                  </a:rPr>
                  <a:t>20x attenuation</a:t>
                </a:r>
                <a:endParaRPr lang="en-US" sz="1100" dirty="0">
                  <a:solidFill>
                    <a:schemeClr val="bg1"/>
                  </a:solidFill>
                  <a:effectLst/>
                  <a:latin typeface="Arial"/>
                  <a:ea typeface="Times New Roman"/>
                  <a:cs typeface="Times New Roman"/>
                </a:endParaRPr>
              </a:p>
            </p:txBody>
          </p:sp>
          <p:cxnSp>
            <p:nvCxnSpPr>
              <p:cNvPr id="11" name="Straight Arrow Connector 10"/>
              <p:cNvCxnSpPr/>
              <p:nvPr/>
            </p:nvCxnSpPr>
            <p:spPr>
              <a:xfrm>
                <a:off x="438150" y="2352675"/>
                <a:ext cx="3648075" cy="38100"/>
              </a:xfrm>
              <a:prstGeom prst="straightConnector1">
                <a:avLst/>
              </a:prstGeom>
              <a:ln>
                <a:solidFill>
                  <a:schemeClr val="bg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/>
              <p:cNvCxnSpPr/>
              <p:nvPr/>
            </p:nvCxnSpPr>
            <p:spPr>
              <a:xfrm>
                <a:off x="1838325" y="1676400"/>
                <a:ext cx="400050" cy="9525"/>
              </a:xfrm>
              <a:prstGeom prst="straightConnector1">
                <a:avLst/>
              </a:prstGeom>
              <a:ln>
                <a:solidFill>
                  <a:schemeClr val="bg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/>
              <p:cNvCxnSpPr/>
              <p:nvPr/>
            </p:nvCxnSpPr>
            <p:spPr>
              <a:xfrm>
                <a:off x="2219325" y="1681163"/>
                <a:ext cx="438150" cy="4763"/>
              </a:xfrm>
              <a:prstGeom prst="straightConnector1">
                <a:avLst/>
              </a:prstGeom>
              <a:ln>
                <a:solidFill>
                  <a:schemeClr val="bg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/>
              <p:cNvCxnSpPr/>
              <p:nvPr/>
            </p:nvCxnSpPr>
            <p:spPr>
              <a:xfrm>
                <a:off x="1143000" y="966788"/>
                <a:ext cx="561975" cy="600075"/>
              </a:xfrm>
              <a:prstGeom prst="straightConnector1">
                <a:avLst/>
              </a:prstGeom>
              <a:ln w="19050">
                <a:solidFill>
                  <a:schemeClr val="bg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/>
              <p:nvPr/>
            </p:nvCxnSpPr>
            <p:spPr>
              <a:xfrm flipH="1">
                <a:off x="2808900" y="976313"/>
                <a:ext cx="477225" cy="556237"/>
              </a:xfrm>
              <a:prstGeom prst="straightConnector1">
                <a:avLst/>
              </a:prstGeom>
              <a:ln w="19050">
                <a:solidFill>
                  <a:schemeClr val="bg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Text Box 2"/>
              <p:cNvSpPr txBox="1">
                <a:spLocks noChangeArrowheads="1"/>
              </p:cNvSpPr>
              <p:nvPr/>
            </p:nvSpPr>
            <p:spPr bwMode="auto">
              <a:xfrm>
                <a:off x="1804014" y="1360238"/>
                <a:ext cx="601344" cy="205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1100" dirty="0">
                    <a:solidFill>
                      <a:schemeClr val="bg1"/>
                    </a:solidFill>
                    <a:effectLst/>
                    <a:latin typeface="Arial"/>
                    <a:ea typeface="Times New Roman"/>
                    <a:cs typeface="Times New Roman"/>
                  </a:rPr>
                  <a:t>1.4m</a:t>
                </a:r>
                <a:endParaRPr lang="en-US" sz="1200" dirty="0">
                  <a:solidFill>
                    <a:schemeClr val="bg1"/>
                  </a:solidFill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17" name="Text Box 2"/>
              <p:cNvSpPr txBox="1">
                <a:spLocks noChangeArrowheads="1"/>
              </p:cNvSpPr>
              <p:nvPr/>
            </p:nvSpPr>
            <p:spPr bwMode="auto">
              <a:xfrm>
                <a:off x="2185013" y="1356338"/>
                <a:ext cx="600710" cy="205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1100" dirty="0">
                    <a:solidFill>
                      <a:schemeClr val="bg1"/>
                    </a:solidFill>
                    <a:effectLst/>
                    <a:latin typeface="Arial"/>
                    <a:ea typeface="Times New Roman"/>
                    <a:cs typeface="Times New Roman"/>
                  </a:rPr>
                  <a:t>1.4m</a:t>
                </a:r>
                <a:endParaRPr lang="en-US" sz="1200" dirty="0">
                  <a:solidFill>
                    <a:schemeClr val="bg1"/>
                  </a:solidFill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18" name="Text Box 2"/>
              <p:cNvSpPr txBox="1">
                <a:spLocks noChangeArrowheads="1"/>
              </p:cNvSpPr>
              <p:nvPr/>
            </p:nvSpPr>
            <p:spPr bwMode="auto">
              <a:xfrm>
                <a:off x="2080238" y="2023087"/>
                <a:ext cx="600710" cy="205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1100" dirty="0">
                    <a:solidFill>
                      <a:schemeClr val="bg1"/>
                    </a:solidFill>
                    <a:effectLst/>
                    <a:latin typeface="Arial"/>
                    <a:ea typeface="Times New Roman"/>
                    <a:cs typeface="Times New Roman"/>
                  </a:rPr>
                  <a:t>12.6m</a:t>
                </a:r>
                <a:endParaRPr lang="en-US" sz="1200" dirty="0">
                  <a:solidFill>
                    <a:schemeClr val="bg1"/>
                  </a:solidFill>
                  <a:effectLst/>
                  <a:latin typeface="Times New Roman"/>
                  <a:ea typeface="Times New Roman"/>
                </a:endParaRPr>
              </a:p>
            </p:txBody>
          </p:sp>
        </p:grpSp>
        <p:sp>
          <p:nvSpPr>
            <p:cNvPr id="8" name="Text Box 32"/>
            <p:cNvSpPr txBox="1">
              <a:spLocks noChangeArrowheads="1"/>
            </p:cNvSpPr>
            <p:nvPr/>
          </p:nvSpPr>
          <p:spPr bwMode="auto">
            <a:xfrm>
              <a:off x="8835648" y="3274810"/>
              <a:ext cx="1087285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spAutoFit/>
            </a:bodyPr>
            <a:lstStyle/>
            <a:p>
              <a:pPr>
                <a:spcBef>
                  <a:spcPts val="600"/>
                </a:spcBef>
                <a:spcAft>
                  <a:spcPts val="0"/>
                </a:spcAft>
              </a:pPr>
              <a:r>
                <a:rPr lang="nl-BE" sz="1100" dirty="0">
                  <a:solidFill>
                    <a:schemeClr val="bg1"/>
                  </a:solidFill>
                  <a:effectLst/>
                  <a:latin typeface="Arial"/>
                  <a:ea typeface="Times New Roman"/>
                  <a:cs typeface="Times New Roman"/>
                </a:rPr>
                <a:t>LED wall</a:t>
              </a:r>
              <a:endParaRPr lang="en-US" sz="1100" dirty="0">
                <a:solidFill>
                  <a:schemeClr val="bg1"/>
                </a:solidFill>
                <a:effectLst/>
                <a:latin typeface="Arial"/>
                <a:ea typeface="Times New Roman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8952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Perception experiment</a:t>
            </a:r>
            <a:endParaRPr lang="nl-B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FD5CE-A3B4-4581-86E7-2B72FE12CCC4}" type="slidenum">
              <a:rPr lang="en-GB" noProof="0" smtClean="0"/>
              <a:pPr/>
              <a:t>15</a:t>
            </a:fld>
            <a:endParaRPr lang="en-GB" noProof="0" dirty="0"/>
          </a:p>
        </p:txBody>
      </p:sp>
      <p:sp>
        <p:nvSpPr>
          <p:cNvPr id="6" name="Content Placeholder 2"/>
          <p:cNvSpPr>
            <a:spLocks noGrp="1"/>
          </p:cNvSpPr>
          <p:nvPr>
            <p:ph idx="4294967295"/>
          </p:nvPr>
        </p:nvSpPr>
        <p:spPr>
          <a:xfrm>
            <a:off x="831396" y="1708029"/>
            <a:ext cx="7064804" cy="488932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/>
              <a:t>Question to test subjects: “</a:t>
            </a:r>
            <a:r>
              <a:rPr lang="en-US" sz="1800" i="1" dirty="0" smtClean="0"/>
              <a:t>How many squares you see</a:t>
            </a:r>
            <a:r>
              <a:rPr lang="en-US" sz="1800" dirty="0" smtClean="0"/>
              <a:t>”</a:t>
            </a:r>
            <a:endParaRPr lang="nl-BE" sz="1800" dirty="0" smtClean="0"/>
          </a:p>
          <a:p>
            <a:endParaRPr lang="nl-BE" sz="1800" dirty="0"/>
          </a:p>
          <a:p>
            <a:r>
              <a:rPr lang="en-US" sz="1800" dirty="0" smtClean="0"/>
              <a:t>Attaining the perceptual black threshold, depending on environment and nearby highlights</a:t>
            </a:r>
          </a:p>
          <a:p>
            <a:endParaRPr lang="nl-BE" sz="1800" dirty="0" smtClean="0"/>
          </a:p>
          <a:p>
            <a:r>
              <a:rPr lang="nl-BE" sz="1800" dirty="0" smtClean="0"/>
              <a:t>Influencing parameters on visibility:</a:t>
            </a:r>
            <a:endParaRPr lang="nl-BE" sz="1800" dirty="0"/>
          </a:p>
          <a:p>
            <a:pPr lvl="1"/>
            <a:r>
              <a:rPr lang="nl-BE" sz="1600" dirty="0" smtClean="0"/>
              <a:t>Background APL–&gt; </a:t>
            </a:r>
            <a:r>
              <a:rPr lang="nl-BE" sz="1600" dirty="0"/>
              <a:t>black, 0,5% and 5% </a:t>
            </a:r>
            <a:r>
              <a:rPr lang="nl-BE" sz="1600" dirty="0" smtClean="0"/>
              <a:t>@ </a:t>
            </a:r>
            <a:r>
              <a:rPr lang="nl-BE" sz="1600" dirty="0"/>
              <a:t>48 </a:t>
            </a:r>
            <a:r>
              <a:rPr lang="nl-BE" sz="1600" dirty="0" smtClean="0"/>
              <a:t>cd/m</a:t>
            </a:r>
            <a:r>
              <a:rPr lang="nl-BE" sz="1600" baseline="30000" dirty="0" smtClean="0"/>
              <a:t>2</a:t>
            </a:r>
            <a:r>
              <a:rPr lang="nl-BE" sz="1600" dirty="0" smtClean="0"/>
              <a:t> </a:t>
            </a:r>
            <a:endParaRPr lang="nl-BE" sz="1600" dirty="0"/>
          </a:p>
          <a:p>
            <a:pPr lvl="1"/>
            <a:r>
              <a:rPr lang="nl-BE" sz="1600" dirty="0"/>
              <a:t>Eye adaptation -&gt; couple of </a:t>
            </a:r>
            <a:r>
              <a:rPr lang="nl-BE" sz="1600" dirty="0" smtClean="0"/>
              <a:t>seconds</a:t>
            </a:r>
            <a:endParaRPr lang="nl-BE" sz="1600" dirty="0"/>
          </a:p>
          <a:p>
            <a:pPr lvl="1"/>
            <a:r>
              <a:rPr lang="nl-BE" sz="1600" dirty="0" smtClean="0"/>
              <a:t>LED Peak </a:t>
            </a:r>
            <a:r>
              <a:rPr lang="nl-BE" sz="1600" dirty="0"/>
              <a:t>white level -&gt; range 50 Cd/m</a:t>
            </a:r>
            <a:r>
              <a:rPr lang="nl-BE" sz="1600" baseline="30000" dirty="0"/>
              <a:t>2  -</a:t>
            </a:r>
            <a:r>
              <a:rPr lang="nl-BE" sz="1600" dirty="0"/>
              <a:t> </a:t>
            </a:r>
            <a:r>
              <a:rPr lang="nl-BE" sz="1600" dirty="0" smtClean="0"/>
              <a:t>4000 </a:t>
            </a:r>
            <a:r>
              <a:rPr lang="nl-BE" sz="1600" dirty="0"/>
              <a:t>Cd/m</a:t>
            </a:r>
            <a:r>
              <a:rPr lang="nl-BE" sz="1600" baseline="30000" dirty="0"/>
              <a:t>2</a:t>
            </a:r>
            <a:endParaRPr lang="nl-BE" sz="1600" dirty="0"/>
          </a:p>
          <a:p>
            <a:pPr lvl="1"/>
            <a:r>
              <a:rPr lang="nl-BE" sz="1600" dirty="0"/>
              <a:t>Proximity of peak white level -&gt; test in different positions</a:t>
            </a:r>
          </a:p>
          <a:p>
            <a:endParaRPr lang="nl-BE" sz="1800" dirty="0"/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08" t="53935" r="42027" b="34879"/>
          <a:stretch>
            <a:fillRect/>
          </a:stretch>
        </p:blipFill>
        <p:spPr bwMode="auto">
          <a:xfrm>
            <a:off x="9238827" y="2190750"/>
            <a:ext cx="1732280" cy="1691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43" t="47830" r="4855" b="42285"/>
          <a:stretch>
            <a:fillRect/>
          </a:stretch>
        </p:blipFill>
        <p:spPr bwMode="auto">
          <a:xfrm>
            <a:off x="9238827" y="3943350"/>
            <a:ext cx="1732280" cy="160020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824192" y="2574905"/>
            <a:ext cx="19416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9x9 pixels,</a:t>
            </a:r>
          </a:p>
          <a:p>
            <a:r>
              <a:rPr lang="en-US" sz="1600" dirty="0" smtClean="0"/>
              <a:t>Randomly spread</a:t>
            </a:r>
            <a:endParaRPr lang="nl-BE" sz="1600" dirty="0"/>
          </a:p>
        </p:txBody>
      </p:sp>
    </p:spTree>
    <p:extLst>
      <p:ext uri="{BB962C8B-B14F-4D97-AF65-F5344CB8AC3E}">
        <p14:creationId xmlns:p14="http://schemas.microsoft.com/office/powerpoint/2010/main" val="56279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Findings</a:t>
            </a:r>
            <a:endParaRPr lang="nl-B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FD5CE-A3B4-4581-86E7-2B72FE12CCC4}" type="slidenum">
              <a:rPr lang="en-GB" noProof="0" smtClean="0"/>
              <a:pPr/>
              <a:t>16</a:t>
            </a:fld>
            <a:endParaRPr lang="en-GB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7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The HVS can perceive very low levels of black (in ideal environments)</a:t>
            </a:r>
          </a:p>
          <a:p>
            <a:r>
              <a:rPr lang="en-US" sz="2000" dirty="0" smtClean="0"/>
              <a:t>Background adaptation brightness lifts the lowest perceivable level</a:t>
            </a:r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 smtClean="0"/>
              <a:t>However:</a:t>
            </a:r>
          </a:p>
          <a:p>
            <a:pPr lvl="1"/>
            <a:r>
              <a:rPr lang="en-US" sz="1800" dirty="0" smtClean="0"/>
              <a:t>Auditorium reflectivity and scatter will produce a black level HIGHER than the visible threshold in most cases, even with an infinite projector contrast</a:t>
            </a:r>
          </a:p>
          <a:p>
            <a:pPr lvl="1"/>
            <a:r>
              <a:rPr lang="en-US" sz="1800" dirty="0" smtClean="0"/>
              <a:t>Increasing APL levels will also increase reflectivity, further increasing the black level</a:t>
            </a:r>
          </a:p>
          <a:p>
            <a:endParaRPr lang="en-US" sz="2000" dirty="0" smtClean="0"/>
          </a:p>
          <a:p>
            <a:endParaRPr lang="nl-BE" sz="2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9702299"/>
              </p:ext>
            </p:extLst>
          </p:nvPr>
        </p:nvGraphicFramePr>
        <p:xfrm>
          <a:off x="1847528" y="2996952"/>
          <a:ext cx="3816424" cy="1535874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1512168"/>
                <a:gridCol w="2304256"/>
              </a:tblGrid>
              <a:tr h="648072">
                <a:tc>
                  <a:txBody>
                    <a:bodyPr/>
                    <a:lstStyle/>
                    <a:p>
                      <a:pPr algn="l" fontAlgn="b"/>
                      <a:r>
                        <a:rPr lang="nl-BE" sz="1400" b="1" u="none" strike="noStrike" dirty="0" smtClean="0">
                          <a:effectLst/>
                        </a:rPr>
                        <a:t>Background (cd/m</a:t>
                      </a:r>
                      <a:r>
                        <a:rPr lang="nl-BE" sz="1400" b="1" u="none" strike="noStrike" baseline="30000" dirty="0" smtClean="0">
                          <a:effectLst/>
                        </a:rPr>
                        <a:t>2</a:t>
                      </a:r>
                      <a:r>
                        <a:rPr lang="nl-BE" sz="1400" b="1" u="none" strike="noStrike" dirty="0" smtClean="0">
                          <a:effectLst/>
                        </a:rPr>
                        <a:t>)</a:t>
                      </a:r>
                      <a:endParaRPr lang="nl-B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400" b="1" u="none" strike="noStrike" dirty="0">
                          <a:effectLst/>
                        </a:rPr>
                        <a:t>Detection </a:t>
                      </a:r>
                      <a:r>
                        <a:rPr lang="nl-BE" sz="1400" b="1" u="none" strike="noStrike" dirty="0" smtClean="0">
                          <a:effectLst/>
                        </a:rPr>
                        <a:t>threshold (cd/m</a:t>
                      </a:r>
                      <a:r>
                        <a:rPr lang="nl-BE" sz="1400" b="1" u="none" strike="noStrike" baseline="30000" dirty="0" smtClean="0">
                          <a:effectLst/>
                        </a:rPr>
                        <a:t>2</a:t>
                      </a:r>
                      <a:r>
                        <a:rPr lang="nl-BE" sz="1400" b="1" u="none" strike="noStrike" dirty="0" smtClean="0">
                          <a:effectLst/>
                        </a:rPr>
                        <a:t>)</a:t>
                      </a:r>
                      <a:endParaRPr lang="nl-B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95934">
                <a:tc>
                  <a:txBody>
                    <a:bodyPr/>
                    <a:lstStyle/>
                    <a:p>
                      <a:pPr algn="r" fontAlgn="b"/>
                      <a:r>
                        <a:rPr lang="nl-BE" sz="1400" b="1" u="none" strike="noStrike" dirty="0" smtClean="0">
                          <a:effectLst/>
                        </a:rPr>
                        <a:t>0,0008</a:t>
                      </a:r>
                      <a:endParaRPr lang="nl-B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400" b="1" u="none" strike="noStrike">
                          <a:effectLst/>
                        </a:rPr>
                        <a:t>0,005</a:t>
                      </a:r>
                      <a:endParaRPr lang="nl-BE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95934">
                <a:tc>
                  <a:txBody>
                    <a:bodyPr/>
                    <a:lstStyle/>
                    <a:p>
                      <a:pPr algn="r" fontAlgn="b"/>
                      <a:r>
                        <a:rPr lang="nl-BE" sz="1400" b="1" u="none" strike="noStrike">
                          <a:effectLst/>
                        </a:rPr>
                        <a:t>0,25</a:t>
                      </a:r>
                      <a:endParaRPr lang="nl-BE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400" b="1" u="none" strike="noStrike">
                          <a:effectLst/>
                        </a:rPr>
                        <a:t>0,009</a:t>
                      </a:r>
                      <a:endParaRPr lang="nl-BE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95934">
                <a:tc>
                  <a:txBody>
                    <a:bodyPr/>
                    <a:lstStyle/>
                    <a:p>
                      <a:pPr algn="r" fontAlgn="b"/>
                      <a:r>
                        <a:rPr lang="nl-BE" sz="1400" b="1" u="none" strike="noStrike" dirty="0">
                          <a:effectLst/>
                        </a:rPr>
                        <a:t>2,5</a:t>
                      </a:r>
                      <a:endParaRPr lang="nl-B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400" b="1" u="none" strike="noStrike" dirty="0">
                          <a:effectLst/>
                        </a:rPr>
                        <a:t>0,015</a:t>
                      </a:r>
                      <a:endParaRPr lang="nl-B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9372" y="2565531"/>
            <a:ext cx="4392488" cy="2539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085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will talk about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FD5CE-A3B4-4581-86E7-2B72FE12CCC4}" type="slidenum">
              <a:rPr lang="en-GB" noProof="0" smtClean="0"/>
              <a:pPr/>
              <a:t>17</a:t>
            </a:fld>
            <a:endParaRPr lang="en-GB" noProof="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</a:rPr>
              <a:t>Introductory definitions</a:t>
            </a:r>
          </a:p>
          <a:p>
            <a:pPr marL="342900" indent="-342900">
              <a:buFont typeface="+mj-lt"/>
              <a:buAutoNum type="arabicPeriod"/>
            </a:pPr>
            <a:endParaRPr lang="en-US" sz="20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</a:rPr>
              <a:t>What’s the actual screen contrast given the projector, auditorium and image content?</a:t>
            </a:r>
          </a:p>
          <a:p>
            <a:pPr marL="342900" indent="-342900">
              <a:buFont typeface="+mj-lt"/>
              <a:buAutoNum type="arabicPeriod"/>
            </a:pPr>
            <a:endParaRPr lang="en-US" sz="2000" dirty="0"/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</a:rPr>
              <a:t>What level of black detail we can discern at a certain image brightness?</a:t>
            </a:r>
          </a:p>
          <a:p>
            <a:pPr marL="342900" indent="-342900">
              <a:buFont typeface="+mj-lt"/>
              <a:buAutoNum type="arabicPeriod"/>
            </a:pPr>
            <a:endParaRPr lang="en-US" sz="2000" dirty="0"/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What does this mean in the ‘bigger picture’ – with realistic content?</a:t>
            </a:r>
          </a:p>
          <a:p>
            <a:pPr marL="342900" indent="-342900">
              <a:buFont typeface="+mj-lt"/>
              <a:buAutoNum type="arabicPeriod"/>
            </a:pPr>
            <a:endParaRPr lang="en-US" sz="2000" dirty="0"/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Wrapping up</a:t>
            </a:r>
          </a:p>
        </p:txBody>
      </p:sp>
    </p:spTree>
    <p:extLst>
      <p:ext uri="{BB962C8B-B14F-4D97-AF65-F5344CB8AC3E}">
        <p14:creationId xmlns:p14="http://schemas.microsoft.com/office/powerpoint/2010/main" val="220156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this mean for a real movie?</a:t>
            </a:r>
            <a:br>
              <a:rPr lang="en-US" dirty="0" smtClean="0"/>
            </a:br>
            <a:r>
              <a:rPr lang="en-US" dirty="0" smtClean="0"/>
              <a:t>-Relevant statistics*</a:t>
            </a:r>
            <a:endParaRPr lang="nl-B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623392" y="6505599"/>
            <a:ext cx="10141250" cy="307777"/>
          </a:xfrm>
        </p:spPr>
        <p:txBody>
          <a:bodyPr/>
          <a:lstStyle/>
          <a:p>
            <a:r>
              <a:rPr lang="en-US" sz="1400" dirty="0" smtClean="0"/>
              <a:t>*Source: M. Schuck, P Lude </a:t>
            </a:r>
            <a:r>
              <a:rPr lang="en-US" sz="1400" dirty="0" err="1" smtClean="0"/>
              <a:t>RealD</a:t>
            </a:r>
            <a:r>
              <a:rPr lang="en-US" sz="1400" dirty="0" smtClean="0"/>
              <a:t> paper on SMPTE ATC 2015</a:t>
            </a:r>
            <a:endParaRPr lang="nl-BE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FD5CE-A3B4-4581-86E7-2B72FE12CCC4}" type="slidenum">
              <a:rPr lang="en-GB" noProof="0" smtClean="0"/>
              <a:pPr/>
              <a:t>18</a:t>
            </a:fld>
            <a:endParaRPr lang="en-GB" noProof="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4" y="2246743"/>
            <a:ext cx="3744389" cy="2406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732" y="2246743"/>
            <a:ext cx="3744389" cy="2406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3454000"/>
              </p:ext>
            </p:extLst>
          </p:nvPr>
        </p:nvGraphicFramePr>
        <p:xfrm>
          <a:off x="8015536" y="1628800"/>
          <a:ext cx="4176464" cy="484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/>
                <a:gridCol w="1080120"/>
                <a:gridCol w="1440160"/>
              </a:tblGrid>
              <a:tr h="64807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Title</a:t>
                      </a:r>
                      <a:endParaRPr lang="nl-B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Average luminance</a:t>
                      </a:r>
                      <a:endParaRPr lang="nl-B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Avg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lum</a:t>
                      </a:r>
                      <a:r>
                        <a:rPr lang="en-US" sz="1400" dirty="0" smtClean="0"/>
                        <a:t>.</a:t>
                      </a:r>
                      <a:r>
                        <a:rPr lang="en-US" sz="1400" baseline="0" dirty="0" smtClean="0"/>
                        <a:t> cd/m</a:t>
                      </a:r>
                      <a:r>
                        <a:rPr lang="en-US" sz="1400" baseline="30000" dirty="0" smtClean="0"/>
                        <a:t>2 </a:t>
                      </a:r>
                      <a:r>
                        <a:rPr lang="en-US" sz="1400" baseline="0" dirty="0" smtClean="0"/>
                        <a:t>(max=48cd/m</a:t>
                      </a:r>
                      <a:r>
                        <a:rPr lang="en-US" sz="1400" baseline="30000" dirty="0" smtClean="0"/>
                        <a:t>2</a:t>
                      </a:r>
                      <a:r>
                        <a:rPr lang="en-US" sz="1400" baseline="0" dirty="0" smtClean="0"/>
                        <a:t>)</a:t>
                      </a:r>
                      <a:endParaRPr lang="nl-BE" sz="1400" dirty="0"/>
                    </a:p>
                  </a:txBody>
                  <a:tcPr/>
                </a:tc>
              </a:tr>
              <a:tr h="294578">
                <a:tc>
                  <a:txBody>
                    <a:bodyPr/>
                    <a:lstStyle/>
                    <a:p>
                      <a:r>
                        <a:rPr lang="nl-BE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TinTin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8.2%</a:t>
                      </a:r>
                      <a:endParaRPr lang="nl-B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3.9</a:t>
                      </a:r>
                      <a:endParaRPr lang="nl-BE" sz="1400" dirty="0"/>
                    </a:p>
                  </a:txBody>
                  <a:tcPr/>
                </a:tc>
              </a:tr>
              <a:tr h="294578">
                <a:tc>
                  <a:txBody>
                    <a:bodyPr/>
                    <a:lstStyle/>
                    <a:p>
                      <a:r>
                        <a:rPr lang="nl-BE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Hobbit 1</a:t>
                      </a:r>
                      <a:endParaRPr lang="nl-B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3.7%</a:t>
                      </a:r>
                      <a:endParaRPr lang="nl-B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1.8</a:t>
                      </a:r>
                      <a:endParaRPr lang="nl-BE" sz="1400" dirty="0"/>
                    </a:p>
                  </a:txBody>
                  <a:tcPr/>
                </a:tc>
              </a:tr>
              <a:tr h="294578">
                <a:tc>
                  <a:txBody>
                    <a:bodyPr/>
                    <a:lstStyle/>
                    <a:p>
                      <a:r>
                        <a:rPr lang="nl-BE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Shrek 2</a:t>
                      </a:r>
                      <a:endParaRPr lang="nl-B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5.6%</a:t>
                      </a:r>
                      <a:endParaRPr lang="nl-B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2.7</a:t>
                      </a:r>
                      <a:endParaRPr lang="nl-BE" sz="1400" dirty="0"/>
                    </a:p>
                  </a:txBody>
                  <a:tcPr/>
                </a:tc>
              </a:tr>
              <a:tr h="294578">
                <a:tc>
                  <a:txBody>
                    <a:bodyPr/>
                    <a:lstStyle/>
                    <a:p>
                      <a:r>
                        <a:rPr lang="nl-BE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Thor</a:t>
                      </a:r>
                      <a:endParaRPr lang="nl-B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6.3%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3.0</a:t>
                      </a:r>
                      <a:endParaRPr lang="nl-BE" sz="14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94578">
                <a:tc>
                  <a:txBody>
                    <a:bodyPr/>
                    <a:lstStyle/>
                    <a:p>
                      <a:r>
                        <a:rPr lang="nl-BE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Life of Pi</a:t>
                      </a:r>
                      <a:endParaRPr lang="nl-B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13.8%</a:t>
                      </a:r>
                      <a:endParaRPr lang="nl-B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6.6</a:t>
                      </a:r>
                      <a:endParaRPr lang="nl-BE" sz="1400" dirty="0"/>
                    </a:p>
                  </a:txBody>
                  <a:tcPr/>
                </a:tc>
              </a:tr>
              <a:tr h="294578">
                <a:tc>
                  <a:txBody>
                    <a:bodyPr/>
                    <a:lstStyle/>
                    <a:p>
                      <a:r>
                        <a:rPr lang="nl-BE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KungFu Panda</a:t>
                      </a:r>
                      <a:endParaRPr lang="nl-B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5.9%</a:t>
                      </a:r>
                      <a:endParaRPr lang="nl-B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2.8</a:t>
                      </a:r>
                      <a:endParaRPr lang="nl-BE" sz="1400" dirty="0"/>
                    </a:p>
                  </a:txBody>
                  <a:tcPr/>
                </a:tc>
              </a:tr>
              <a:tr h="294578">
                <a:tc>
                  <a:txBody>
                    <a:bodyPr/>
                    <a:lstStyle/>
                    <a:p>
                      <a:r>
                        <a:rPr lang="nl-BE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Gulliver's Travels</a:t>
                      </a:r>
                      <a:endParaRPr lang="nl-B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11.3%</a:t>
                      </a:r>
                      <a:endParaRPr lang="nl-B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5.4</a:t>
                      </a:r>
                      <a:endParaRPr lang="nl-BE" sz="1400" dirty="0"/>
                    </a:p>
                  </a:txBody>
                  <a:tcPr/>
                </a:tc>
              </a:tr>
              <a:tr h="294578">
                <a:tc>
                  <a:txBody>
                    <a:bodyPr/>
                    <a:lstStyle/>
                    <a:p>
                      <a:r>
                        <a:rPr lang="nl-BE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Alice in Wonderland</a:t>
                      </a:r>
                      <a:endParaRPr lang="nl-B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6.0%</a:t>
                      </a:r>
                      <a:endParaRPr lang="nl-B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2.9</a:t>
                      </a:r>
                      <a:endParaRPr lang="nl-BE" sz="1400" dirty="0"/>
                    </a:p>
                  </a:txBody>
                  <a:tcPr/>
                </a:tc>
              </a:tr>
              <a:tr h="294578">
                <a:tc>
                  <a:txBody>
                    <a:bodyPr/>
                    <a:lstStyle/>
                    <a:p>
                      <a:r>
                        <a:rPr lang="nl-BE" sz="14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Aggregate Average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4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7.6%</a:t>
                      </a:r>
                      <a:endParaRPr lang="nl-BE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3.6</a:t>
                      </a:r>
                      <a:endParaRPr lang="nl-BE" sz="1400" b="1" dirty="0"/>
                    </a:p>
                  </a:txBody>
                  <a:tcPr/>
                </a:tc>
              </a:tr>
              <a:tr h="294578">
                <a:tc>
                  <a:txBody>
                    <a:bodyPr/>
                    <a:lstStyle/>
                    <a:p>
                      <a:r>
                        <a:rPr lang="nl-BE" sz="14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Standard Deviation</a:t>
                      </a:r>
                      <a:endParaRPr lang="nl-BE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4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0.034</a:t>
                      </a:r>
                      <a:endParaRPr lang="nl-BE" sz="14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/</a:t>
                      </a:r>
                      <a:endParaRPr lang="nl-BE" sz="1400" b="1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871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Relevant statistics</a:t>
            </a:r>
            <a:endParaRPr lang="nl-B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In an ‘average’ movie (@ 14fL white)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FD5CE-A3B4-4581-86E7-2B72FE12CCC4}" type="slidenum">
              <a:rPr lang="en-GB" noProof="0" smtClean="0"/>
              <a:pPr/>
              <a:t>19</a:t>
            </a:fld>
            <a:endParaRPr lang="en-GB" noProof="0" dirty="0"/>
          </a:p>
        </p:txBody>
      </p:sp>
      <p:sp>
        <p:nvSpPr>
          <p:cNvPr id="7" name="Rectangle 6"/>
          <p:cNvSpPr/>
          <p:nvPr/>
        </p:nvSpPr>
        <p:spPr>
          <a:xfrm>
            <a:off x="4079922" y="3501008"/>
            <a:ext cx="360054" cy="288032"/>
          </a:xfrm>
          <a:prstGeom prst="rect">
            <a:avLst/>
          </a:prstGeom>
          <a:solidFill>
            <a:schemeClr val="tx1">
              <a:lumMod val="7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 err="1" smtClean="0"/>
          </a:p>
        </p:txBody>
      </p:sp>
      <p:sp>
        <p:nvSpPr>
          <p:cNvPr id="8" name="Rectangle 7"/>
          <p:cNvSpPr/>
          <p:nvPr/>
        </p:nvSpPr>
        <p:spPr>
          <a:xfrm>
            <a:off x="7319976" y="3501008"/>
            <a:ext cx="360054" cy="28803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 err="1" smtClean="0"/>
          </a:p>
        </p:txBody>
      </p:sp>
      <p:sp>
        <p:nvSpPr>
          <p:cNvPr id="9" name="Rectangle 8"/>
          <p:cNvSpPr/>
          <p:nvPr/>
        </p:nvSpPr>
        <p:spPr>
          <a:xfrm>
            <a:off x="4439976" y="3501008"/>
            <a:ext cx="2880000" cy="288032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tx1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bg1">
                  <a:lumMod val="95000"/>
                </a:schemeClr>
              </a:gs>
            </a:gsLst>
            <a:lin ang="0" scaled="1"/>
            <a:tileRect/>
          </a:gra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 err="1" smtClean="0"/>
          </a:p>
        </p:txBody>
      </p:sp>
      <p:sp>
        <p:nvSpPr>
          <p:cNvPr id="10" name="TextBox 9"/>
          <p:cNvSpPr txBox="1"/>
          <p:nvPr/>
        </p:nvSpPr>
        <p:spPr>
          <a:xfrm>
            <a:off x="3719736" y="2852937"/>
            <a:ext cx="1800360" cy="864096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r>
              <a:rPr lang="en-US" sz="1600" b="1" dirty="0" smtClean="0"/>
              <a:t>&lt;0.7 cd/m</a:t>
            </a:r>
            <a:r>
              <a:rPr lang="en-US" sz="1600" b="1" baseline="30000" dirty="0" smtClean="0"/>
              <a:t>2</a:t>
            </a:r>
            <a:r>
              <a:rPr lang="en-US" sz="1600" b="1" dirty="0" smtClean="0"/>
              <a:t> </a:t>
            </a:r>
          </a:p>
          <a:p>
            <a:r>
              <a:rPr lang="en-US" sz="1600" b="1" dirty="0" smtClean="0"/>
              <a:t>(&lt;1.5% APL)</a:t>
            </a:r>
            <a:endParaRPr lang="nl-BE" sz="1600" b="1" dirty="0" err="1" smtClean="0"/>
          </a:p>
        </p:txBody>
      </p:sp>
      <p:sp>
        <p:nvSpPr>
          <p:cNvPr id="11" name="TextBox 10"/>
          <p:cNvSpPr txBox="1"/>
          <p:nvPr/>
        </p:nvSpPr>
        <p:spPr>
          <a:xfrm>
            <a:off x="7176280" y="2852936"/>
            <a:ext cx="2376104" cy="648072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r>
              <a:rPr lang="en-US" sz="1600" b="1" dirty="0"/>
              <a:t>&gt;</a:t>
            </a:r>
            <a:r>
              <a:rPr lang="en-US" sz="1600" b="1" dirty="0" smtClean="0"/>
              <a:t>1.4 cd/m</a:t>
            </a:r>
            <a:r>
              <a:rPr lang="en-US" sz="1600" b="1" baseline="30000" dirty="0" smtClean="0"/>
              <a:t>2</a:t>
            </a:r>
            <a:r>
              <a:rPr lang="en-US" sz="1600" b="1" dirty="0" smtClean="0"/>
              <a:t> </a:t>
            </a:r>
          </a:p>
          <a:p>
            <a:r>
              <a:rPr lang="en-US" sz="1600" b="1" dirty="0" smtClean="0"/>
              <a:t>(&gt;10% APL)</a:t>
            </a:r>
            <a:endParaRPr lang="nl-BE" sz="1600" b="1" dirty="0" err="1" smtClean="0"/>
          </a:p>
        </p:txBody>
      </p:sp>
      <p:sp>
        <p:nvSpPr>
          <p:cNvPr id="12" name="TextBox 11"/>
          <p:cNvSpPr txBox="1"/>
          <p:nvPr/>
        </p:nvSpPr>
        <p:spPr>
          <a:xfrm>
            <a:off x="3071664" y="3807081"/>
            <a:ext cx="1512328" cy="846055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algn="r"/>
            <a:r>
              <a:rPr lang="en-US" sz="1600" b="1" dirty="0" smtClean="0"/>
              <a:t>Darkest 1/10th of the movie</a:t>
            </a:r>
            <a:endParaRPr lang="nl-BE" sz="1600" b="1" dirty="0" err="1" smtClean="0"/>
          </a:p>
        </p:txBody>
      </p:sp>
      <p:sp>
        <p:nvSpPr>
          <p:cNvPr id="13" name="TextBox 12"/>
          <p:cNvSpPr txBox="1"/>
          <p:nvPr/>
        </p:nvSpPr>
        <p:spPr>
          <a:xfrm>
            <a:off x="7212117" y="3807080"/>
            <a:ext cx="1332155" cy="630031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r>
              <a:rPr lang="en-US" sz="1600" b="1" dirty="0" smtClean="0"/>
              <a:t>Brightest 1/10th of the movie</a:t>
            </a:r>
            <a:endParaRPr lang="nl-BE" sz="1600" b="1" dirty="0" err="1" smtClean="0"/>
          </a:p>
        </p:txBody>
      </p:sp>
    </p:spTree>
    <p:extLst>
      <p:ext uri="{BB962C8B-B14F-4D97-AF65-F5344CB8AC3E}">
        <p14:creationId xmlns:p14="http://schemas.microsoft.com/office/powerpoint/2010/main" val="3790927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will talk about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FD5CE-A3B4-4581-86E7-2B72FE12CCC4}" type="slidenum">
              <a:rPr lang="en-GB" noProof="0" smtClean="0"/>
              <a:pPr/>
              <a:t>2</a:t>
            </a:fld>
            <a:endParaRPr lang="en-GB" noProof="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Introductory definitions</a:t>
            </a:r>
          </a:p>
          <a:p>
            <a:pPr marL="342900" indent="-342900">
              <a:buFont typeface="+mj-lt"/>
              <a:buAutoNum type="arabicPeriod"/>
            </a:pPr>
            <a:endParaRPr lang="en-US" sz="20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What’s the actual screen contrast given the projector, auditorium and image content?</a:t>
            </a:r>
          </a:p>
          <a:p>
            <a:pPr marL="342900" indent="-342900">
              <a:buFont typeface="+mj-lt"/>
              <a:buAutoNum type="arabicPeriod"/>
            </a:pPr>
            <a:endParaRPr lang="en-US" sz="2000" dirty="0"/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What level of black detail we can discern at a certain image brightness?</a:t>
            </a:r>
          </a:p>
          <a:p>
            <a:pPr marL="342900" indent="-342900">
              <a:buFont typeface="+mj-lt"/>
              <a:buAutoNum type="arabicPeriod"/>
            </a:pPr>
            <a:endParaRPr lang="en-US" sz="2000" dirty="0"/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What does this mean in the ‘bigger picture’ – with realistic content?</a:t>
            </a:r>
          </a:p>
          <a:p>
            <a:pPr marL="342900" indent="-342900">
              <a:buFont typeface="+mj-lt"/>
              <a:buAutoNum type="arabicPeriod"/>
            </a:pPr>
            <a:endParaRPr lang="en-US" sz="2000" dirty="0"/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Wrapping up</a:t>
            </a:r>
          </a:p>
        </p:txBody>
      </p:sp>
    </p:spTree>
    <p:extLst>
      <p:ext uri="{BB962C8B-B14F-4D97-AF65-F5344CB8AC3E}">
        <p14:creationId xmlns:p14="http://schemas.microsoft.com/office/powerpoint/2010/main" val="106977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616" y="2348879"/>
            <a:ext cx="7006113" cy="3386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 projector performance: It’s all in the ANSI!</a:t>
            </a:r>
            <a:endParaRPr lang="nl-B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FD5CE-A3B4-4581-86E7-2B72FE12CCC4}" type="slidenum">
              <a:rPr lang="en-GB" noProof="0" smtClean="0"/>
              <a:pPr/>
              <a:t>20</a:t>
            </a:fld>
            <a:endParaRPr lang="en-GB" noProof="0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1817688" y="1556792"/>
            <a:ext cx="10141250" cy="918200"/>
          </a:xfrm>
          <a:prstGeom prst="rect">
            <a:avLst/>
          </a:prstGeom>
        </p:spPr>
        <p:txBody>
          <a:bodyPr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100000"/>
              <a:buFontTx/>
              <a:buBlip>
                <a:blip r:embed="rId3"/>
              </a:buBlip>
              <a:defRPr sz="16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5475" indent="-1682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Courier New" panose="02070309020205020404" pitchFamily="49" charset="0"/>
              <a:buChar char="o"/>
              <a:defRPr sz="14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62050" indent="-1714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Courier New" panose="02070309020205020404" pitchFamily="49" charset="0"/>
              <a:buChar char="o"/>
              <a:defRPr sz="13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4000" indent="-1524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Courier New" panose="02070309020205020404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73263" indent="-1444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Courier New" panose="02070309020205020404" pitchFamily="49" charset="0"/>
              <a:buChar char="o"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Contrast reduces significantly from native to ANSI, depending on optics scatter and auditorium reflections (1% reflectance taken here)</a:t>
            </a:r>
            <a:endParaRPr lang="nl-BE" dirty="0"/>
          </a:p>
        </p:txBody>
      </p:sp>
      <p:pic>
        <p:nvPicPr>
          <p:cNvPr id="7" name="Picture 10" descr="D:\Barco\BackedUp\Files\DC\Laser\Presentations\2015_SMPTE_ATC\Test patterns\HDR_ANSI_meas_2048x1080_49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257" y="5643782"/>
            <a:ext cx="1296143" cy="683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D:\Barco\BackedUp\Files\DC\Laser\Presentations\2015_SMPTE_ATC\Test patterns\HDR_ANSI_meas_2048x1080_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616" y="5643782"/>
            <a:ext cx="1296144" cy="683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D:\Barco\BackedUp\Files\DC\Laser\Presentations\2015_SMPTE_ATC\Test patterns\HDR_ANSI_meas_2048x1080_1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768" y="5647354"/>
            <a:ext cx="1296144" cy="683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D:\Barco\BackedUp\Files\DC\Laser\Presentations\2015_SMPTE_ATC\Test patterns\HDR_ANSI_meas_2048x1080_25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960" y="5647355"/>
            <a:ext cx="1348072" cy="710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679188" y="6358268"/>
            <a:ext cx="9861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1% APL</a:t>
            </a:r>
            <a:endParaRPr lang="nl-BE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007768" y="6359926"/>
            <a:ext cx="1114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10% APL</a:t>
            </a:r>
            <a:endParaRPr lang="nl-BE" sz="1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799290" y="6361583"/>
            <a:ext cx="1114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25% APL</a:t>
            </a:r>
            <a:endParaRPr lang="nl-BE" sz="1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8509984" y="6338523"/>
            <a:ext cx="1114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50% APL</a:t>
            </a:r>
            <a:endParaRPr lang="nl-BE" sz="1400" b="1" dirty="0"/>
          </a:p>
        </p:txBody>
      </p:sp>
    </p:spTree>
    <p:extLst>
      <p:ext uri="{BB962C8B-B14F-4D97-AF65-F5344CB8AC3E}">
        <p14:creationId xmlns:p14="http://schemas.microsoft.com/office/powerpoint/2010/main" val="133126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568" y="1841634"/>
            <a:ext cx="7484161" cy="392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8000" y="348716"/>
            <a:ext cx="10140938" cy="1064060"/>
          </a:xfrm>
        </p:spPr>
        <p:txBody>
          <a:bodyPr/>
          <a:lstStyle/>
          <a:p>
            <a:r>
              <a:rPr lang="en-US" dirty="0" smtClean="0"/>
              <a:t>Zoom in on the darker frames</a:t>
            </a:r>
            <a:endParaRPr lang="nl-B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FD5CE-A3B4-4581-86E7-2B72FE12CCC4}" type="slidenum">
              <a:rPr lang="en-GB" noProof="0" smtClean="0"/>
              <a:pPr/>
              <a:t>21</a:t>
            </a:fld>
            <a:endParaRPr lang="en-GB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7"/>
          </p:nvPr>
        </p:nvSpPr>
        <p:spPr>
          <a:xfrm>
            <a:off x="1818000" y="1484784"/>
            <a:ext cx="10140638" cy="4723200"/>
          </a:xfrm>
        </p:spPr>
        <p:txBody>
          <a:bodyPr/>
          <a:lstStyle/>
          <a:p>
            <a:r>
              <a:rPr lang="en-US" dirty="0" smtClean="0"/>
              <a:t>Case with 1% auditorium reflectance – best we measured – and without any audiences!</a:t>
            </a:r>
            <a:endParaRPr lang="nl-BE" dirty="0"/>
          </a:p>
        </p:txBody>
      </p:sp>
      <p:pic>
        <p:nvPicPr>
          <p:cNvPr id="6" name="Picture 2" descr="D:\Barco\BackedUp\Files\DC\Laser\Competition\DeathStarLaserConstruction (Small)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688" y="5877272"/>
            <a:ext cx="1391160" cy="583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D:\Barco\BackedUp\Files\DC\Laser\Competition\skyfall-trailer-stil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286" y="5805264"/>
            <a:ext cx="1229770" cy="691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Barco\BackedUp\Files\DC\Laser\Competition\avatar_screenshot_006-1024x57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564" y="5770136"/>
            <a:ext cx="1465844" cy="824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 flipV="1">
            <a:off x="4032268" y="5013176"/>
            <a:ext cx="119516" cy="86409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7" idx="0"/>
          </p:cNvCxnSpPr>
          <p:nvPr/>
        </p:nvCxnSpPr>
        <p:spPr>
          <a:xfrm flipH="1" flipV="1">
            <a:off x="5879976" y="5013176"/>
            <a:ext cx="105195" cy="7920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8" idx="0"/>
          </p:cNvCxnSpPr>
          <p:nvPr/>
        </p:nvCxnSpPr>
        <p:spPr>
          <a:xfrm flipV="1">
            <a:off x="9035486" y="5154513"/>
            <a:ext cx="0" cy="61562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2855640" y="2564904"/>
            <a:ext cx="1080120" cy="2376264"/>
          </a:xfrm>
          <a:prstGeom prst="rect">
            <a:avLst/>
          </a:prstGeom>
          <a:solidFill>
            <a:srgbClr val="000000">
              <a:alpha val="40000"/>
            </a:srgb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 err="1" smtClean="0"/>
          </a:p>
        </p:txBody>
      </p:sp>
    </p:spTree>
    <p:extLst>
      <p:ext uri="{BB962C8B-B14F-4D97-AF65-F5344CB8AC3E}">
        <p14:creationId xmlns:p14="http://schemas.microsoft.com/office/powerpoint/2010/main" val="1162631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will talk about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FD5CE-A3B4-4581-86E7-2B72FE12CCC4}" type="slidenum">
              <a:rPr lang="en-GB" noProof="0" smtClean="0"/>
              <a:pPr/>
              <a:t>22</a:t>
            </a:fld>
            <a:endParaRPr lang="en-GB" noProof="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</a:rPr>
              <a:t>Introductory definitions</a:t>
            </a:r>
          </a:p>
          <a:p>
            <a:pPr marL="342900" indent="-342900">
              <a:buFont typeface="+mj-lt"/>
              <a:buAutoNum type="arabicPeriod"/>
            </a:pPr>
            <a:endParaRPr lang="en-US" sz="20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</a:rPr>
              <a:t>What’s the actual screen contrast given the projector, auditorium and image content?</a:t>
            </a:r>
          </a:p>
          <a:p>
            <a:pPr marL="342900" indent="-342900">
              <a:buFont typeface="+mj-lt"/>
              <a:buAutoNum type="arabicPeriod"/>
            </a:pPr>
            <a:endParaRPr lang="en-US" sz="2000" dirty="0"/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</a:rPr>
              <a:t>What level of black detail we can discern at a certain image brightness?</a:t>
            </a:r>
          </a:p>
          <a:p>
            <a:pPr marL="342900" indent="-342900">
              <a:buFont typeface="+mj-lt"/>
              <a:buAutoNum type="arabicPeriod"/>
            </a:pPr>
            <a:endParaRPr lang="en-US" sz="2000" dirty="0"/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</a:rPr>
              <a:t>What does this mean in the ‘bigger picture’ – with realistic content?</a:t>
            </a:r>
          </a:p>
          <a:p>
            <a:pPr marL="342900" indent="-342900">
              <a:buFont typeface="+mj-lt"/>
              <a:buAutoNum type="arabicPeriod"/>
            </a:pPr>
            <a:endParaRPr lang="en-US" sz="2000" dirty="0"/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Wrapping up</a:t>
            </a:r>
          </a:p>
        </p:txBody>
      </p:sp>
    </p:spTree>
    <p:extLst>
      <p:ext uri="{BB962C8B-B14F-4D97-AF65-F5344CB8AC3E}">
        <p14:creationId xmlns:p14="http://schemas.microsoft.com/office/powerpoint/2010/main" val="239454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nl-B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FD5CE-A3B4-4581-86E7-2B72FE12CCC4}" type="slidenum">
              <a:rPr lang="en-GB" noProof="0" smtClean="0"/>
              <a:pPr/>
              <a:t>23</a:t>
            </a:fld>
            <a:endParaRPr lang="en-GB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7"/>
          </p:nvPr>
        </p:nvSpPr>
        <p:spPr>
          <a:xfrm>
            <a:off x="1818000" y="1484784"/>
            <a:ext cx="5934184" cy="1080120"/>
          </a:xfrm>
        </p:spPr>
        <p:txBody>
          <a:bodyPr/>
          <a:lstStyle/>
          <a:p>
            <a:r>
              <a:rPr lang="en-US" dirty="0" smtClean="0"/>
              <a:t>Real-life scattering and reflectivity can seriously impact screen contrast and black level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0803" y="4005064"/>
            <a:ext cx="3592642" cy="1944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6811" y="1556792"/>
            <a:ext cx="3600400" cy="216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3"/>
          <p:cNvSpPr txBox="1">
            <a:spLocks/>
          </p:cNvSpPr>
          <p:nvPr/>
        </p:nvSpPr>
        <p:spPr>
          <a:xfrm>
            <a:off x="1847528" y="4456111"/>
            <a:ext cx="5934184" cy="14931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100000"/>
              <a:buFontTx/>
              <a:buBlip>
                <a:blip r:embed="rId4"/>
              </a:buBlip>
              <a:defRPr sz="16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5475" indent="-1682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Courier New" panose="02070309020205020404" pitchFamily="49" charset="0"/>
              <a:buChar char="o"/>
              <a:defRPr sz="14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62050" indent="-1714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Courier New" panose="02070309020205020404" pitchFamily="49" charset="0"/>
              <a:buChar char="o"/>
              <a:defRPr sz="13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4000" indent="-1524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Courier New" panose="02070309020205020404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73263" indent="-1444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Courier New" panose="02070309020205020404" pitchFamily="49" charset="0"/>
              <a:buChar char="o"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r>
              <a:rPr lang="en-US" dirty="0" smtClean="0"/>
              <a:t>HVS black detection threshold is very low, but impacted by image APL</a:t>
            </a:r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5" name="Rectangle 4"/>
          <p:cNvSpPr/>
          <p:nvPr/>
        </p:nvSpPr>
        <p:spPr>
          <a:xfrm>
            <a:off x="3863752" y="6237312"/>
            <a:ext cx="47035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/>
              <a:t>… How does this all add together? </a:t>
            </a:r>
            <a:endParaRPr lang="nl-BE" b="1" i="1" dirty="0"/>
          </a:p>
        </p:txBody>
      </p:sp>
    </p:spTree>
    <p:extLst>
      <p:ext uri="{BB962C8B-B14F-4D97-AF65-F5344CB8AC3E}">
        <p14:creationId xmlns:p14="http://schemas.microsoft.com/office/powerpoint/2010/main" val="290094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Gluing the pieces together: Screen black level – different projectors and varying image APL</a:t>
            </a:r>
            <a:endParaRPr lang="nl-B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FD5CE-A3B4-4581-86E7-2B72FE12CCC4}" type="slidenum">
              <a:rPr lang="en-GB" noProof="0" smtClean="0"/>
              <a:pPr/>
              <a:t>24</a:t>
            </a:fld>
            <a:endParaRPr lang="en-GB" noProof="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536" y="1555618"/>
            <a:ext cx="3891905" cy="2340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2051" y="1555618"/>
            <a:ext cx="3891906" cy="2340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535" y="3895823"/>
            <a:ext cx="3891906" cy="2340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2051" y="3893391"/>
            <a:ext cx="3893448" cy="2341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269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nl-B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FD5CE-A3B4-4581-86E7-2B72FE12CCC4}" type="slidenum">
              <a:rPr lang="en-GB" noProof="0" smtClean="0"/>
              <a:pPr/>
              <a:t>25</a:t>
            </a:fld>
            <a:endParaRPr lang="en-GB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r>
              <a:rPr lang="en-US" sz="2000" dirty="0" smtClean="0"/>
              <a:t>What is the impact of actual image brightness distribution on perception?</a:t>
            </a:r>
          </a:p>
          <a:p>
            <a:endParaRPr lang="en-US" sz="2000" dirty="0" smtClean="0"/>
          </a:p>
          <a:p>
            <a:r>
              <a:rPr lang="en-US" sz="2000" dirty="0" smtClean="0"/>
              <a:t>Eye adaptation?</a:t>
            </a:r>
          </a:p>
          <a:p>
            <a:endParaRPr lang="en-US" sz="2000" dirty="0"/>
          </a:p>
          <a:p>
            <a:r>
              <a:rPr lang="en-US" sz="2000" dirty="0" smtClean="0"/>
              <a:t>New technologies?</a:t>
            </a:r>
            <a:endParaRPr lang="nl-BE" sz="2000" dirty="0"/>
          </a:p>
        </p:txBody>
      </p:sp>
    </p:spTree>
    <p:extLst>
      <p:ext uri="{BB962C8B-B14F-4D97-AF65-F5344CB8AC3E}">
        <p14:creationId xmlns:p14="http://schemas.microsoft.com/office/powerpoint/2010/main" val="394291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previous research</a:t>
            </a:r>
            <a:endParaRPr lang="nl-B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FD5CE-A3B4-4581-86E7-2B72FE12CCC4}" type="slidenum">
              <a:rPr lang="en-GB" noProof="0" smtClean="0"/>
              <a:pPr/>
              <a:t>3</a:t>
            </a:fld>
            <a:endParaRPr lang="en-GB" noProof="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b="1" dirty="0"/>
              <a:t>Modelling of achievable contrast and its impact </a:t>
            </a:r>
            <a:r>
              <a:rPr lang="en-US" b="1" dirty="0" smtClean="0"/>
              <a:t>on </a:t>
            </a:r>
            <a:r>
              <a:rPr lang="fr-FR" b="1" dirty="0" smtClean="0"/>
              <a:t>HDR </a:t>
            </a:r>
            <a:r>
              <a:rPr lang="fr-FR" b="1" dirty="0"/>
              <a:t>projection in commercial </a:t>
            </a:r>
            <a:r>
              <a:rPr lang="fr-FR" b="1" dirty="0" err="1"/>
              <a:t>cinema</a:t>
            </a:r>
            <a:r>
              <a:rPr lang="fr-FR" b="1" dirty="0"/>
              <a:t> </a:t>
            </a:r>
            <a:r>
              <a:rPr lang="fr-FR" b="1" dirty="0" err="1" smtClean="0"/>
              <a:t>environments</a:t>
            </a:r>
            <a:endParaRPr lang="fr-FR" b="1" dirty="0" smtClean="0"/>
          </a:p>
          <a:p>
            <a:pPr lvl="1"/>
            <a:r>
              <a:rPr lang="fr-FR" b="1" dirty="0" smtClean="0"/>
              <a:t>Tydtgat et al; SMPTE ATC 2015 (talk and </a:t>
            </a:r>
            <a:r>
              <a:rPr lang="fr-FR" b="1" dirty="0" err="1" smtClean="0"/>
              <a:t>paper</a:t>
            </a:r>
            <a:r>
              <a:rPr lang="fr-FR" b="1" dirty="0" smtClean="0"/>
              <a:t>)</a:t>
            </a:r>
          </a:p>
          <a:p>
            <a:pPr marL="342900" indent="-342900">
              <a:buFont typeface="+mj-lt"/>
              <a:buAutoNum type="arabicPeriod"/>
            </a:pPr>
            <a:endParaRPr lang="en-US" b="1" dirty="0" smtClean="0"/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/>
              <a:t>The </a:t>
            </a:r>
            <a:r>
              <a:rPr lang="en-US" b="1" dirty="0"/>
              <a:t>perceived intra-frame dynamic </a:t>
            </a:r>
            <a:r>
              <a:rPr lang="en-US" b="1" dirty="0" smtClean="0"/>
              <a:t>range </a:t>
            </a:r>
            <a:r>
              <a:rPr lang="nl-BE" b="1" dirty="0" smtClean="0"/>
              <a:t>in </a:t>
            </a:r>
            <a:r>
              <a:rPr lang="nl-BE" b="1" dirty="0"/>
              <a:t>a cinema </a:t>
            </a:r>
            <a:r>
              <a:rPr lang="nl-BE" b="1" dirty="0" smtClean="0"/>
              <a:t>environment</a:t>
            </a:r>
          </a:p>
          <a:p>
            <a:pPr lvl="1"/>
            <a:r>
              <a:rPr lang="en-US" b="1" dirty="0"/>
              <a:t>Maes et al; SMPTE ATC 2016 (talk and paper)</a:t>
            </a:r>
            <a:endParaRPr lang="nl-BE" b="1" dirty="0"/>
          </a:p>
        </p:txBody>
      </p:sp>
    </p:spTree>
    <p:extLst>
      <p:ext uri="{BB962C8B-B14F-4D97-AF65-F5344CB8AC3E}">
        <p14:creationId xmlns:p14="http://schemas.microsoft.com/office/powerpoint/2010/main" val="218609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What is projector contrast?</a:t>
            </a:r>
            <a:endParaRPr lang="nl-BE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1847528" y="1264548"/>
            <a:ext cx="4680520" cy="1464110"/>
          </a:xfrm>
        </p:spPr>
        <p:txBody>
          <a:bodyPr/>
          <a:lstStyle/>
          <a:p>
            <a:r>
              <a:rPr lang="en-US" dirty="0" smtClean="0"/>
              <a:t>Projector </a:t>
            </a:r>
            <a:r>
              <a:rPr lang="en-US" i="1" dirty="0" smtClean="0"/>
              <a:t>native</a:t>
            </a:r>
            <a:r>
              <a:rPr lang="en-US" dirty="0" smtClean="0"/>
              <a:t> contrast: </a:t>
            </a:r>
          </a:p>
          <a:p>
            <a:endParaRPr lang="en-US" dirty="0" smtClean="0"/>
          </a:p>
          <a:p>
            <a:r>
              <a:rPr lang="en-US" dirty="0" smtClean="0"/>
              <a:t>=</a:t>
            </a:r>
          </a:p>
          <a:p>
            <a:endParaRPr lang="en-US" sz="1600" dirty="0"/>
          </a:p>
          <a:p>
            <a:endParaRPr lang="nl-BE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FD5CE-A3B4-4581-86E7-2B72FE12CCC4}" type="slidenum">
              <a:rPr lang="en-GB" noProof="0" smtClean="0"/>
              <a:pPr/>
              <a:t>4</a:t>
            </a:fld>
            <a:endParaRPr lang="en-GB" noProof="0" dirty="0"/>
          </a:p>
        </p:txBody>
      </p:sp>
      <p:pic>
        <p:nvPicPr>
          <p:cNvPr id="1028" name="Picture 4" descr="DP2K-20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24" y="2521103"/>
            <a:ext cx="2592288" cy="1899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 flipV="1">
            <a:off x="3215680" y="3038816"/>
            <a:ext cx="2664296" cy="43204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212644" y="3470864"/>
            <a:ext cx="2664296" cy="43204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rapezoid 7"/>
          <p:cNvSpPr/>
          <p:nvPr/>
        </p:nvSpPr>
        <p:spPr>
          <a:xfrm rot="16200000">
            <a:off x="5315279" y="2964903"/>
            <a:ext cx="1021383" cy="1044116"/>
          </a:xfrm>
          <a:prstGeom prst="trapezoid">
            <a:avLst>
              <a:gd name="adj" fmla="val 12936"/>
            </a:avLst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3" name="Picture 4" descr="DP2K-20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24" y="4149080"/>
            <a:ext cx="2592288" cy="1899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traight Connector 13"/>
          <p:cNvCxnSpPr/>
          <p:nvPr/>
        </p:nvCxnSpPr>
        <p:spPr>
          <a:xfrm flipV="1">
            <a:off x="3215680" y="4666793"/>
            <a:ext cx="2664296" cy="43204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212644" y="5098841"/>
            <a:ext cx="2664296" cy="43204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rapezoid 15"/>
          <p:cNvSpPr/>
          <p:nvPr/>
        </p:nvSpPr>
        <p:spPr>
          <a:xfrm rot="16200000">
            <a:off x="5315279" y="4592880"/>
            <a:ext cx="1021383" cy="1044116"/>
          </a:xfrm>
          <a:prstGeom prst="trapezoid">
            <a:avLst>
              <a:gd name="adj" fmla="val 12936"/>
            </a:avLst>
          </a:prstGeom>
          <a:solidFill>
            <a:srgbClr val="000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TextBox 8"/>
          <p:cNvSpPr txBox="1"/>
          <p:nvPr/>
        </p:nvSpPr>
        <p:spPr>
          <a:xfrm>
            <a:off x="8693421" y="3229615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Lw</a:t>
            </a:r>
            <a:endParaRPr lang="nl-BE" dirty="0"/>
          </a:p>
        </p:txBody>
      </p:sp>
      <p:sp>
        <p:nvSpPr>
          <p:cNvPr id="18" name="TextBox 17"/>
          <p:cNvSpPr txBox="1"/>
          <p:nvPr/>
        </p:nvSpPr>
        <p:spPr>
          <a:xfrm>
            <a:off x="8760296" y="506207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Lb</a:t>
            </a:r>
            <a:endParaRPr lang="nl-BE" dirty="0"/>
          </a:p>
        </p:txBody>
      </p:sp>
      <p:sp>
        <p:nvSpPr>
          <p:cNvPr id="11" name="TextBox 10"/>
          <p:cNvSpPr txBox="1"/>
          <p:nvPr/>
        </p:nvSpPr>
        <p:spPr>
          <a:xfrm>
            <a:off x="9192344" y="4199935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CR</a:t>
            </a:r>
            <a:r>
              <a:rPr lang="en-US" b="1" baseline="-25000" dirty="0" err="1" smtClean="0"/>
              <a:t>nat</a:t>
            </a:r>
            <a:r>
              <a:rPr lang="en-US" b="1" dirty="0" smtClean="0"/>
              <a:t>=</a:t>
            </a:r>
            <a:r>
              <a:rPr lang="en-US" b="1" dirty="0" err="1" smtClean="0"/>
              <a:t>Lw</a:t>
            </a:r>
            <a:r>
              <a:rPr lang="en-US" b="1" dirty="0" smtClean="0"/>
              <a:t>/</a:t>
            </a:r>
            <a:r>
              <a:rPr lang="en-US" b="1" dirty="0" err="1" smtClean="0"/>
              <a:t>Lb</a:t>
            </a:r>
            <a:r>
              <a:rPr lang="en-US" b="1" dirty="0" smtClean="0"/>
              <a:t> (:1)</a:t>
            </a:r>
            <a:endParaRPr lang="nl-BE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911424" y="6048603"/>
            <a:ext cx="108135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*Need to measure directly in the projector with a directional lux meter</a:t>
            </a:r>
          </a:p>
          <a:p>
            <a:r>
              <a:rPr lang="en-US" sz="1600" b="1" dirty="0" smtClean="0"/>
              <a:t>**Very difficult to measure low black levels accurately: need specific equipment</a:t>
            </a:r>
            <a:endParaRPr lang="nl-BE" sz="1600" b="1" dirty="0"/>
          </a:p>
        </p:txBody>
      </p:sp>
      <p:sp>
        <p:nvSpPr>
          <p:cNvPr id="21" name="Text Placeholder 2"/>
          <p:cNvSpPr txBox="1">
            <a:spLocks/>
          </p:cNvSpPr>
          <p:nvPr/>
        </p:nvSpPr>
        <p:spPr>
          <a:xfrm>
            <a:off x="1790210" y="1340768"/>
            <a:ext cx="7402134" cy="1300356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5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Courier New" panose="02070309020205020404" pitchFamily="49" charset="0"/>
              <a:buNone/>
              <a:defRPr sz="14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62050" indent="-1714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Courier New" panose="02070309020205020404" pitchFamily="49" charset="0"/>
              <a:buChar char="o"/>
              <a:defRPr sz="13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4000" indent="-1524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Courier New" panose="02070309020205020404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73263" indent="-1444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Courier New" panose="02070309020205020404" pitchFamily="49" charset="0"/>
              <a:buChar char="o"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u="sng" dirty="0" smtClean="0"/>
              <a:t>illumination of white field </a:t>
            </a:r>
          </a:p>
          <a:p>
            <a:r>
              <a:rPr lang="en-US" dirty="0" smtClean="0"/>
              <a:t>     illumination of black field </a:t>
            </a:r>
          </a:p>
          <a:p>
            <a:r>
              <a:rPr lang="en-US" sz="1600" dirty="0" smtClean="0"/>
              <a:t>(with the same lamp power setting and same lens zoom!)</a:t>
            </a:r>
            <a:endParaRPr lang="nl-BE" sz="1600" dirty="0"/>
          </a:p>
        </p:txBody>
      </p:sp>
      <p:pic>
        <p:nvPicPr>
          <p:cNvPr id="2050" name="Picture 2" descr="C:\Users\gost\Pictures\My Screen Shots\Screen Shot 02-17-17 at 03.12 P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608061">
            <a:off x="7361527" y="3052281"/>
            <a:ext cx="638264" cy="7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Users\gost\Pictures\My Screen Shots\Screen Shot 02-17-17 at 03.12 P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608061">
            <a:off x="7361527" y="4897253"/>
            <a:ext cx="638264" cy="7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5593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dirty="0" smtClean="0"/>
              <a:t>What about if there is some content in the image?</a:t>
            </a:r>
            <a:endParaRPr lang="nl-BE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1703512" y="1196752"/>
            <a:ext cx="10141250" cy="1656184"/>
          </a:xfrm>
        </p:spPr>
        <p:txBody>
          <a:bodyPr/>
          <a:lstStyle/>
          <a:p>
            <a:r>
              <a:rPr lang="en-US" i="1" dirty="0" smtClean="0"/>
              <a:t>“Figure of merit” is ANSI contrast = “checkerboard contrast”  </a:t>
            </a:r>
            <a:r>
              <a:rPr lang="en-US" i="1" baseline="30000" dirty="0" smtClean="0"/>
              <a:t>*</a:t>
            </a:r>
          </a:p>
          <a:p>
            <a:endParaRPr lang="en-US" dirty="0" smtClean="0"/>
          </a:p>
          <a:p>
            <a:r>
              <a:rPr lang="en-US" dirty="0" smtClean="0"/>
              <a:t>“White” - &lt;</a:t>
            </a:r>
            <a:r>
              <a:rPr lang="en-US" dirty="0" err="1" smtClean="0"/>
              <a:t>Lw</a:t>
            </a:r>
            <a:r>
              <a:rPr lang="en-US" dirty="0" smtClean="0"/>
              <a:t>&gt;:   Average brightness** of white squares</a:t>
            </a:r>
          </a:p>
          <a:p>
            <a:r>
              <a:rPr lang="en-US" dirty="0" smtClean="0"/>
              <a:t>“Black”  - &lt;</a:t>
            </a:r>
            <a:r>
              <a:rPr lang="en-US" dirty="0" err="1" smtClean="0"/>
              <a:t>Lb</a:t>
            </a:r>
            <a:r>
              <a:rPr lang="en-US" dirty="0" smtClean="0"/>
              <a:t>&gt; :   Average brightness of black squares</a:t>
            </a:r>
          </a:p>
          <a:p>
            <a:r>
              <a:rPr lang="en-US" dirty="0" smtClean="0"/>
              <a:t>Contrast = “White”/”Black”</a:t>
            </a:r>
            <a:endParaRPr lang="nl-B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FD5CE-A3B4-4581-86E7-2B72FE12CCC4}" type="slidenum">
              <a:rPr lang="en-GB" noProof="0" smtClean="0"/>
              <a:pPr/>
              <a:t>5</a:t>
            </a:fld>
            <a:endParaRPr lang="en-GB" noProof="0" dirty="0"/>
          </a:p>
        </p:txBody>
      </p:sp>
      <p:pic>
        <p:nvPicPr>
          <p:cNvPr id="8" name="Picture 4" descr="DP2K-20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368" y="2864797"/>
            <a:ext cx="2592288" cy="1899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/>
          <p:cNvCxnSpPr/>
          <p:nvPr/>
        </p:nvCxnSpPr>
        <p:spPr>
          <a:xfrm flipV="1">
            <a:off x="3367624" y="3382510"/>
            <a:ext cx="2664296" cy="43204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364588" y="3814558"/>
            <a:ext cx="2664296" cy="43204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911424" y="5949280"/>
            <a:ext cx="108135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*As a rule, due to lens and other scattering, ANSI contrast is much lower than native projector contrast</a:t>
            </a:r>
          </a:p>
          <a:p>
            <a:r>
              <a:rPr lang="en-US" sz="1600" b="1" dirty="0" smtClean="0"/>
              <a:t>**  Measured looking directly in the projector, not off the screen</a:t>
            </a:r>
            <a:endParaRPr lang="nl-BE" sz="1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8472265" y="4427820"/>
            <a:ext cx="3719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CR </a:t>
            </a:r>
            <a:r>
              <a:rPr lang="en-US" b="1" baseline="-25000" dirty="0" smtClean="0"/>
              <a:t>ANSI</a:t>
            </a:r>
            <a:r>
              <a:rPr lang="en-US" b="1" dirty="0" smtClean="0"/>
              <a:t>=&lt;</a:t>
            </a:r>
            <a:r>
              <a:rPr lang="en-US" b="1" dirty="0" err="1" smtClean="0"/>
              <a:t>Lw</a:t>
            </a:r>
            <a:r>
              <a:rPr lang="en-US" b="1" dirty="0" smtClean="0"/>
              <a:t>&gt;/&lt;</a:t>
            </a:r>
            <a:r>
              <a:rPr lang="en-US" b="1" dirty="0" err="1" smtClean="0"/>
              <a:t>Lb</a:t>
            </a:r>
            <a:r>
              <a:rPr lang="en-US" b="1" dirty="0" smtClean="0"/>
              <a:t>&gt; (:1)</a:t>
            </a:r>
            <a:endParaRPr lang="nl-BE" b="1" dirty="0"/>
          </a:p>
        </p:txBody>
      </p:sp>
      <p:pic>
        <p:nvPicPr>
          <p:cNvPr id="15" name="Picture 2" descr="C:\Users\gost\Pictures\My Screen Shots\Screen Shot 02-17-17 at 03.12 PM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608061">
            <a:off x="7124300" y="3382859"/>
            <a:ext cx="638264" cy="7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19937" y="3382510"/>
            <a:ext cx="1512168" cy="84933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776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will talk about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FD5CE-A3B4-4581-86E7-2B72FE12CCC4}" type="slidenum">
              <a:rPr lang="en-GB" noProof="0" smtClean="0"/>
              <a:pPr/>
              <a:t>6</a:t>
            </a:fld>
            <a:endParaRPr lang="en-GB" noProof="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</a:rPr>
              <a:t>Introductory definitions</a:t>
            </a:r>
          </a:p>
          <a:p>
            <a:pPr marL="342900" indent="-342900">
              <a:buFont typeface="+mj-lt"/>
              <a:buAutoNum type="arabicPeriod"/>
            </a:pPr>
            <a:endParaRPr lang="en-US" sz="20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What’s the actual screen contrast given the projector, auditorium and image content?</a:t>
            </a:r>
          </a:p>
          <a:p>
            <a:pPr marL="342900" indent="-342900">
              <a:buFont typeface="+mj-lt"/>
              <a:buAutoNum type="arabicPeriod"/>
            </a:pPr>
            <a:endParaRPr lang="en-US" sz="2000" dirty="0"/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What level of black detail we can discern at a certain image brightness?</a:t>
            </a:r>
          </a:p>
          <a:p>
            <a:pPr marL="342900" indent="-342900">
              <a:buFont typeface="+mj-lt"/>
              <a:buAutoNum type="arabicPeriod"/>
            </a:pPr>
            <a:endParaRPr lang="en-US" sz="2000" dirty="0"/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What does this mean in the ‘bigger picture’ – with realistic content?</a:t>
            </a:r>
          </a:p>
          <a:p>
            <a:pPr marL="342900" indent="-342900">
              <a:buFont typeface="+mj-lt"/>
              <a:buAutoNum type="arabicPeriod"/>
            </a:pPr>
            <a:endParaRPr lang="en-US" sz="2000" dirty="0"/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Wrapping up</a:t>
            </a:r>
          </a:p>
        </p:txBody>
      </p:sp>
    </p:spTree>
    <p:extLst>
      <p:ext uri="{BB962C8B-B14F-4D97-AF65-F5344CB8AC3E}">
        <p14:creationId xmlns:p14="http://schemas.microsoft.com/office/powerpoint/2010/main" val="121604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the screen contrast given a projector, auditorium and certain image content?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FD5CE-A3B4-4581-86E7-2B72FE12CCC4}" type="slidenum">
              <a:rPr lang="en-GB" noProof="0" smtClean="0"/>
              <a:pPr/>
              <a:t>7</a:t>
            </a:fld>
            <a:endParaRPr lang="en-GB" noProof="0" dirty="0"/>
          </a:p>
        </p:txBody>
      </p:sp>
      <p:sp>
        <p:nvSpPr>
          <p:cNvPr id="6" name="Rectangle 5"/>
          <p:cNvSpPr/>
          <p:nvPr/>
        </p:nvSpPr>
        <p:spPr>
          <a:xfrm>
            <a:off x="2911448" y="2146697"/>
            <a:ext cx="5481638" cy="3119438"/>
          </a:xfrm>
          <a:prstGeom prst="rect">
            <a:avLst/>
          </a:prstGeom>
          <a:solidFill>
            <a:srgbClr val="000000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68580" tIns="34290" rIns="68580" bIns="34290" anchor="ctr"/>
          <a:lstStyle/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7" name="Trapezoid 6"/>
          <p:cNvSpPr/>
          <p:nvPr/>
        </p:nvSpPr>
        <p:spPr>
          <a:xfrm rot="16578481">
            <a:off x="3881646" y="2114258"/>
            <a:ext cx="561069" cy="1251347"/>
          </a:xfrm>
          <a:prstGeom prst="trapezoid">
            <a:avLst>
              <a:gd name="adj" fmla="val 64691"/>
            </a:avLst>
          </a:prstGeom>
          <a:solidFill>
            <a:srgbClr val="4F5557">
              <a:lumMod val="75000"/>
            </a:srgbClr>
          </a:solidFill>
          <a:ln w="9525" cap="flat" cmpd="sng" algn="ctr">
            <a:noFill/>
            <a:prstDash val="solid"/>
          </a:ln>
          <a:effectLst>
            <a:glow rad="228600">
              <a:srgbClr val="4F5557">
                <a:lumMod val="60000"/>
                <a:lumOff val="40000"/>
                <a:alpha val="40000"/>
              </a:srgbClr>
            </a:glow>
            <a:softEdge rad="0"/>
          </a:effectLst>
        </p:spPr>
        <p:txBody>
          <a:bodyPr lIns="68580" tIns="34290" rIns="68580" bIns="34290" anchor="ctr"/>
          <a:lstStyle/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grpSp>
        <p:nvGrpSpPr>
          <p:cNvPr id="8" name="Group 29"/>
          <p:cNvGrpSpPr>
            <a:grpSpLocks/>
          </p:cNvGrpSpPr>
          <p:nvPr/>
        </p:nvGrpSpPr>
        <p:grpSpPr bwMode="auto">
          <a:xfrm>
            <a:off x="2911448" y="2536031"/>
            <a:ext cx="728663" cy="283369"/>
            <a:chOff x="917384" y="1828791"/>
            <a:chExt cx="971550" cy="378069"/>
          </a:xfrm>
        </p:grpSpPr>
        <p:sp>
          <p:nvSpPr>
            <p:cNvPr id="9" name="Rectangle 8"/>
            <p:cNvSpPr/>
            <p:nvPr/>
          </p:nvSpPr>
          <p:spPr>
            <a:xfrm>
              <a:off x="917384" y="1828791"/>
              <a:ext cx="712788" cy="378069"/>
            </a:xfrm>
            <a:prstGeom prst="rect">
              <a:avLst/>
            </a:prstGeom>
            <a:solidFill>
              <a:srgbClr val="4F5557">
                <a:lumMod val="50000"/>
              </a:srgbClr>
            </a:solidFill>
            <a:ln w="9525" cap="flat" cmpd="sng" algn="ctr">
              <a:solidFill>
                <a:srgbClr val="FF0000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3429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B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Trapezoid 9"/>
            <p:cNvSpPr/>
            <p:nvPr/>
          </p:nvSpPr>
          <p:spPr>
            <a:xfrm rot="16200000">
              <a:off x="1662652" y="1888445"/>
              <a:ext cx="193800" cy="258762"/>
            </a:xfrm>
            <a:prstGeom prst="trapezoid">
              <a:avLst/>
            </a:prstGeom>
            <a:solidFill>
              <a:srgbClr val="4F5557">
                <a:lumMod val="50000"/>
              </a:srgbClr>
            </a:solidFill>
            <a:ln w="9525" cap="flat" cmpd="sng" algn="ctr">
              <a:solidFill>
                <a:srgbClr val="FF0000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3429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B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3755602" y="2426493"/>
            <a:ext cx="34528" cy="501254"/>
          </a:xfrm>
          <a:prstGeom prst="rect">
            <a:avLst/>
          </a:prstGeom>
          <a:gradFill rotWithShape="1">
            <a:gsLst>
              <a:gs pos="0">
                <a:srgbClr val="195892">
                  <a:tint val="50000"/>
                  <a:satMod val="300000"/>
                </a:srgbClr>
              </a:gs>
              <a:gs pos="35000">
                <a:srgbClr val="195892">
                  <a:tint val="37000"/>
                  <a:satMod val="300000"/>
                </a:srgbClr>
              </a:gs>
              <a:gs pos="100000">
                <a:srgbClr val="19589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195892">
                <a:shade val="95000"/>
                <a:satMod val="105000"/>
              </a:srgbClr>
            </a:solidFill>
            <a:prstDash val="solid"/>
          </a:ln>
          <a:effectLst/>
        </p:spPr>
        <p:txBody>
          <a:bodyPr lIns="68580" tIns="34290" rIns="68580" bIns="34290" anchor="ctr"/>
          <a:lstStyle/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0" cap="none" spc="0" normalizeH="0" baseline="0" noProof="0">
              <a:ln>
                <a:noFill/>
              </a:ln>
              <a:solidFill>
                <a:srgbClr val="4F5557"/>
              </a:solidFill>
              <a:effectLst/>
              <a:uLnTx/>
              <a:uFillTx/>
            </a:endParaRPr>
          </a:p>
        </p:txBody>
      </p:sp>
      <p:sp>
        <p:nvSpPr>
          <p:cNvPr id="12" name="Right Triangle 11"/>
          <p:cNvSpPr/>
          <p:nvPr/>
        </p:nvSpPr>
        <p:spPr>
          <a:xfrm>
            <a:off x="3790129" y="3423047"/>
            <a:ext cx="3863579" cy="1713309"/>
          </a:xfrm>
          <a:prstGeom prst="rtTriangle">
            <a:avLst/>
          </a:prstGeom>
          <a:solidFill>
            <a:srgbClr val="7E0000"/>
          </a:solidFill>
          <a:ln w="9525" cap="flat" cmpd="sng" algn="ctr">
            <a:solidFill>
              <a:srgbClr val="FF0000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68580" tIns="34290" rIns="68580" bIns="34290" anchor="ctr"/>
          <a:lstStyle/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354985" y="2174081"/>
            <a:ext cx="34529" cy="1103710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9525" cap="flat" cmpd="sng" algn="ctr">
            <a:noFill/>
            <a:prstDash val="solid"/>
          </a:ln>
          <a:effectLst/>
        </p:spPr>
        <p:txBody>
          <a:bodyPr lIns="68580" tIns="34290" rIns="68580" bIns="34290" anchor="ctr"/>
          <a:lstStyle/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352604" y="3484960"/>
            <a:ext cx="54769" cy="673894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9525" cap="flat" cmpd="sng" algn="ctr">
            <a:noFill/>
            <a:prstDash val="solid"/>
          </a:ln>
          <a:effectLst/>
        </p:spPr>
        <p:txBody>
          <a:bodyPr lIns="68580" tIns="34290" rIns="68580" bIns="34290" anchor="ctr"/>
          <a:lstStyle/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734296" y="2146697"/>
            <a:ext cx="3601640" cy="27384"/>
          </a:xfrm>
          <a:prstGeom prst="rect">
            <a:avLst/>
          </a:prstGeom>
          <a:solidFill>
            <a:srgbClr val="D71418"/>
          </a:solidFill>
          <a:ln w="9525" cap="flat" cmpd="sng" algn="ctr">
            <a:noFill/>
            <a:prstDash val="solid"/>
          </a:ln>
          <a:effectLst/>
        </p:spPr>
        <p:txBody>
          <a:bodyPr lIns="68580" tIns="34290" rIns="68580" bIns="34290" anchor="ctr"/>
          <a:lstStyle/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911448" y="1484784"/>
            <a:ext cx="8873184" cy="561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BE" sz="1600" b="1" dirty="0" smtClean="0">
                <a:solidFill>
                  <a:srgbClr val="4F5557"/>
                </a:solidFill>
                <a:latin typeface="Verdana" pitchFamily="34" charset="0"/>
              </a:rPr>
              <a:t>b. Add scattering (dust, porthole, lens) and diffraction (optics): </a:t>
            </a:r>
            <a:r>
              <a:rPr lang="en-US" altLang="nl-BE" sz="1600" b="1" dirty="0" smtClean="0">
                <a:solidFill>
                  <a:srgbClr val="FF0000"/>
                </a:solidFill>
                <a:latin typeface="Verdana" pitchFamily="34" charset="0"/>
              </a:rPr>
              <a:t>s</a:t>
            </a:r>
            <a:r>
              <a:rPr lang="en-US" altLang="nl-BE" sz="1600" b="1" dirty="0" smtClean="0">
                <a:solidFill>
                  <a:srgbClr val="4F5557"/>
                </a:solidFill>
                <a:latin typeface="Verdana" pitchFamily="34" charset="0"/>
              </a:rPr>
              <a:t>%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BE" sz="1600" b="1" dirty="0" smtClean="0">
                <a:solidFill>
                  <a:srgbClr val="4F5557"/>
                </a:solidFill>
                <a:latin typeface="Verdana" pitchFamily="34" charset="0"/>
              </a:rPr>
              <a:t>To calculate </a:t>
            </a:r>
            <a:r>
              <a:rPr lang="en-US" altLang="nl-BE" sz="1600" b="1" dirty="0" err="1" smtClean="0">
                <a:solidFill>
                  <a:srgbClr val="4F5557"/>
                </a:solidFill>
                <a:latin typeface="Verdana" pitchFamily="34" charset="0"/>
              </a:rPr>
              <a:t>CR</a:t>
            </a:r>
            <a:r>
              <a:rPr lang="en-US" altLang="nl-BE" sz="1600" b="1" baseline="-25000" dirty="0" err="1" smtClean="0">
                <a:solidFill>
                  <a:srgbClr val="4F5557"/>
                </a:solidFill>
                <a:latin typeface="Verdana" pitchFamily="34" charset="0"/>
              </a:rPr>
              <a:t>proj</a:t>
            </a:r>
            <a:endParaRPr lang="nl-BE" altLang="nl-BE" sz="1600" b="1" baseline="-25000" dirty="0" smtClean="0">
              <a:solidFill>
                <a:srgbClr val="4F5557"/>
              </a:solidFill>
              <a:latin typeface="Verdana" pitchFamily="34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007768" y="4365104"/>
            <a:ext cx="2227905" cy="71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BE" sz="1400" b="1" dirty="0" smtClean="0">
                <a:solidFill>
                  <a:prstClr val="white"/>
                </a:solidFill>
                <a:latin typeface="Verdana" pitchFamily="34" charset="0"/>
              </a:rPr>
              <a:t>c. Reflectivity of the auditorium: </a:t>
            </a:r>
            <a:r>
              <a:rPr lang="en-US" altLang="nl-BE" sz="1400" b="1" i="1" dirty="0" smtClean="0">
                <a:solidFill>
                  <a:prstClr val="white"/>
                </a:solidFill>
                <a:latin typeface="Symbol" panose="05050102010706020507" pitchFamily="18" charset="2"/>
              </a:rPr>
              <a:t>r</a:t>
            </a:r>
            <a:r>
              <a:rPr lang="en-US" altLang="nl-BE" sz="1400" b="1" dirty="0" smtClean="0">
                <a:solidFill>
                  <a:prstClr val="white"/>
                </a:solidFill>
                <a:latin typeface="Verdana" pitchFamily="34" charset="0"/>
              </a:rPr>
              <a:t>%  to calculate </a:t>
            </a:r>
            <a:r>
              <a:rPr lang="en-US" altLang="nl-BE" sz="1400" b="1" dirty="0" err="1" smtClean="0">
                <a:solidFill>
                  <a:prstClr val="white"/>
                </a:solidFill>
                <a:latin typeface="Verdana" pitchFamily="34" charset="0"/>
              </a:rPr>
              <a:t>CR</a:t>
            </a:r>
            <a:r>
              <a:rPr lang="en-US" altLang="nl-BE" sz="1400" b="1" baseline="-25000" dirty="0" err="1" smtClean="0">
                <a:solidFill>
                  <a:prstClr val="white"/>
                </a:solidFill>
                <a:latin typeface="Verdana" pitchFamily="34" charset="0"/>
              </a:rPr>
              <a:t>theatre</a:t>
            </a:r>
            <a:endParaRPr lang="nl-BE" altLang="nl-BE" sz="1400" b="1" baseline="-25000" dirty="0" smtClean="0">
              <a:solidFill>
                <a:prstClr val="white"/>
              </a:solidFill>
              <a:latin typeface="Verdana" pitchFamily="34" charset="0"/>
            </a:endParaRPr>
          </a:p>
        </p:txBody>
      </p:sp>
      <p:sp>
        <p:nvSpPr>
          <p:cNvPr id="18" name="Trapezoid 17"/>
          <p:cNvSpPr/>
          <p:nvPr/>
        </p:nvSpPr>
        <p:spPr>
          <a:xfrm rot="14696111">
            <a:off x="5723820" y="3487247"/>
            <a:ext cx="1204343" cy="1095422"/>
          </a:xfrm>
          <a:prstGeom prst="trapezoid">
            <a:avLst>
              <a:gd name="adj" fmla="val 63704"/>
            </a:avLst>
          </a:prstGeom>
          <a:solidFill>
            <a:srgbClr val="4F5557">
              <a:lumMod val="75000"/>
            </a:srgbClr>
          </a:solidFill>
          <a:ln w="9525" cap="flat" cmpd="sng" algn="ctr">
            <a:noFill/>
            <a:prstDash val="solid"/>
          </a:ln>
          <a:effectLst>
            <a:glow rad="228600">
              <a:srgbClr val="4F5557">
                <a:lumMod val="60000"/>
                <a:lumOff val="40000"/>
                <a:alpha val="40000"/>
              </a:srgbClr>
            </a:glow>
            <a:softEdge rad="0"/>
          </a:effectLst>
        </p:spPr>
        <p:txBody>
          <a:bodyPr lIns="68580" tIns="34290" rIns="68580" bIns="34290" anchor="ctr"/>
          <a:lstStyle/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cxnSp>
        <p:nvCxnSpPr>
          <p:cNvPr id="19" name="Straight Arrow Connector 18"/>
          <p:cNvCxnSpPr>
            <a:cxnSpLocks noChangeShapeType="1"/>
          </p:cNvCxnSpPr>
          <p:nvPr/>
        </p:nvCxnSpPr>
        <p:spPr bwMode="auto">
          <a:xfrm flipV="1">
            <a:off x="5834433" y="3868341"/>
            <a:ext cx="2501503" cy="453628"/>
          </a:xfrm>
          <a:prstGeom prst="straightConnector1">
            <a:avLst/>
          </a:prstGeom>
          <a:noFill/>
          <a:ln w="25400" algn="ctr">
            <a:solidFill>
              <a:srgbClr val="3B404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Straight Arrow Connector 19"/>
          <p:cNvCxnSpPr>
            <a:cxnSpLocks noChangeShapeType="1"/>
            <a:endCxn id="13" idx="1"/>
          </p:cNvCxnSpPr>
          <p:nvPr/>
        </p:nvCxnSpPr>
        <p:spPr bwMode="auto">
          <a:xfrm>
            <a:off x="3790130" y="2668191"/>
            <a:ext cx="4564856" cy="58340"/>
          </a:xfrm>
          <a:prstGeom prst="straightConnector1">
            <a:avLst/>
          </a:prstGeom>
          <a:noFill/>
          <a:ln w="25400" algn="ctr">
            <a:solidFill>
              <a:srgbClr val="3B404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Trapezoid 20"/>
          <p:cNvSpPr/>
          <p:nvPr/>
        </p:nvSpPr>
        <p:spPr>
          <a:xfrm rot="16692820">
            <a:off x="5895750" y="609005"/>
            <a:ext cx="264319" cy="4825603"/>
          </a:xfrm>
          <a:prstGeom prst="trapezoid">
            <a:avLst>
              <a:gd name="adj" fmla="val 47634"/>
            </a:avLst>
          </a:prstGeom>
          <a:solidFill>
            <a:sysClr val="window" lastClr="FFFFFF"/>
          </a:solidFill>
          <a:ln w="9525" cap="flat" cmpd="sng" algn="ctr">
            <a:noFill/>
            <a:prstDash val="solid"/>
          </a:ln>
          <a:effectLst/>
        </p:spPr>
        <p:txBody>
          <a:bodyPr lIns="68580" tIns="34290" rIns="68580" bIns="34290" anchor="ctr"/>
          <a:lstStyle/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352604" y="4158853"/>
            <a:ext cx="53579" cy="748903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9525" cap="flat" cmpd="sng" algn="ctr">
            <a:noFill/>
            <a:prstDash val="solid"/>
          </a:ln>
          <a:effectLst/>
        </p:spPr>
        <p:txBody>
          <a:bodyPr lIns="68580" tIns="34290" rIns="68580" bIns="34290" anchor="ctr"/>
          <a:lstStyle/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cxnSp>
        <p:nvCxnSpPr>
          <p:cNvPr id="23" name="Straight Arrow Connector 22"/>
          <p:cNvCxnSpPr>
            <a:cxnSpLocks noChangeShapeType="1"/>
            <a:stCxn id="21" idx="2"/>
          </p:cNvCxnSpPr>
          <p:nvPr/>
        </p:nvCxnSpPr>
        <p:spPr bwMode="auto">
          <a:xfrm flipH="1">
            <a:off x="5782045" y="3367087"/>
            <a:ext cx="2633663" cy="913210"/>
          </a:xfrm>
          <a:prstGeom prst="straightConnector1">
            <a:avLst/>
          </a:prstGeom>
          <a:noFill/>
          <a:ln w="25400" algn="ctr">
            <a:solidFill>
              <a:srgbClr val="F2F2F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4" name="Group 23"/>
          <p:cNvGrpSpPr>
            <a:grpSpLocks/>
          </p:cNvGrpSpPr>
          <p:nvPr/>
        </p:nvGrpSpPr>
        <p:grpSpPr bwMode="auto">
          <a:xfrm>
            <a:off x="3138857" y="2277665"/>
            <a:ext cx="394097" cy="223838"/>
            <a:chOff x="1304925" y="1868488"/>
            <a:chExt cx="3657600" cy="1905000"/>
          </a:xfrm>
        </p:grpSpPr>
        <p:sp>
          <p:nvSpPr>
            <p:cNvPr id="25" name="Rectangle 24"/>
            <p:cNvSpPr/>
            <p:nvPr/>
          </p:nvSpPr>
          <p:spPr>
            <a:xfrm>
              <a:off x="1304925" y="1868488"/>
              <a:ext cx="3657600" cy="1905000"/>
            </a:xfrm>
            <a:prstGeom prst="rect">
              <a:avLst/>
            </a:prstGeom>
            <a:solidFill>
              <a:sysClr val="windowText" lastClr="000000"/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B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536975" y="1939416"/>
              <a:ext cx="596709" cy="385053"/>
            </a:xfrm>
            <a:prstGeom prst="rect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B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536975" y="2871650"/>
              <a:ext cx="596709" cy="374923"/>
            </a:xfrm>
            <a:prstGeom prst="rect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B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443088" y="3287105"/>
              <a:ext cx="596709" cy="385053"/>
            </a:xfrm>
            <a:prstGeom prst="rect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B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432041" y="2425799"/>
              <a:ext cx="596709" cy="385053"/>
            </a:xfrm>
            <a:prstGeom prst="rect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B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238700" y="1939416"/>
              <a:ext cx="596709" cy="385053"/>
            </a:xfrm>
            <a:prstGeom prst="rect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B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238700" y="2871650"/>
              <a:ext cx="596709" cy="374923"/>
            </a:xfrm>
            <a:prstGeom prst="rect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B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4155867" y="3287105"/>
              <a:ext cx="596709" cy="385053"/>
            </a:xfrm>
            <a:prstGeom prst="rect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B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144813" y="2425799"/>
              <a:ext cx="596709" cy="385053"/>
            </a:xfrm>
            <a:prstGeom prst="rect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B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34" name="TextBox 53"/>
          <p:cNvSpPr txBox="1">
            <a:spLocks noChangeArrowheads="1"/>
          </p:cNvSpPr>
          <p:nvPr/>
        </p:nvSpPr>
        <p:spPr bwMode="auto">
          <a:xfrm>
            <a:off x="1055440" y="2394347"/>
            <a:ext cx="1945306" cy="1546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BE" sz="1600" b="1" dirty="0" smtClean="0">
                <a:solidFill>
                  <a:srgbClr val="4F5557"/>
                </a:solidFill>
                <a:latin typeface="Verdana" pitchFamily="34" charset="0"/>
              </a:rPr>
              <a:t>a. Native, ‘ideal’ projector sequential contrast: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BE" sz="1600" b="1" dirty="0" err="1" smtClean="0">
                <a:solidFill>
                  <a:srgbClr val="4F5557"/>
                </a:solidFill>
                <a:latin typeface="Verdana" pitchFamily="34" charset="0"/>
              </a:rPr>
              <a:t>CR</a:t>
            </a:r>
            <a:r>
              <a:rPr lang="en-US" altLang="nl-BE" sz="1600" b="1" baseline="-25000" dirty="0" err="1" smtClean="0">
                <a:solidFill>
                  <a:srgbClr val="4F5557"/>
                </a:solidFill>
                <a:latin typeface="Verdana" pitchFamily="34" charset="0"/>
              </a:rPr>
              <a:t>nat</a:t>
            </a:r>
            <a:endParaRPr lang="nl-BE" altLang="nl-BE" sz="1600" b="1" baseline="-25000" dirty="0" smtClean="0">
              <a:solidFill>
                <a:srgbClr val="4F5557"/>
              </a:solidFill>
              <a:latin typeface="Verdana" pitchFamily="34" charset="0"/>
            </a:endParaRPr>
          </a:p>
        </p:txBody>
      </p:sp>
      <p:grpSp>
        <p:nvGrpSpPr>
          <p:cNvPr id="35" name="Group 34"/>
          <p:cNvGrpSpPr>
            <a:grpSpLocks/>
          </p:cNvGrpSpPr>
          <p:nvPr/>
        </p:nvGrpSpPr>
        <p:grpSpPr bwMode="auto">
          <a:xfrm>
            <a:off x="7872783" y="2306241"/>
            <a:ext cx="420290" cy="259556"/>
            <a:chOff x="1304925" y="1868488"/>
            <a:chExt cx="3657600" cy="1905000"/>
          </a:xfrm>
        </p:grpSpPr>
        <p:sp>
          <p:nvSpPr>
            <p:cNvPr id="36" name="Rectangle 35"/>
            <p:cNvSpPr/>
            <p:nvPr/>
          </p:nvSpPr>
          <p:spPr>
            <a:xfrm>
              <a:off x="1304925" y="1868488"/>
              <a:ext cx="3657600" cy="1905000"/>
            </a:xfrm>
            <a:prstGeom prst="rect">
              <a:avLst/>
            </a:prstGeom>
            <a:solidFill>
              <a:srgbClr val="292929"/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B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532878" y="1938396"/>
              <a:ext cx="600966" cy="384495"/>
            </a:xfrm>
            <a:prstGeom prst="rect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B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1532878" y="2864681"/>
              <a:ext cx="600966" cy="384495"/>
            </a:xfrm>
            <a:prstGeom prst="rect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B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2444688" y="3284130"/>
              <a:ext cx="600966" cy="384495"/>
            </a:xfrm>
            <a:prstGeom prst="rect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B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2434323" y="2427754"/>
              <a:ext cx="600966" cy="384495"/>
            </a:xfrm>
            <a:prstGeom prst="rect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B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3242519" y="1938396"/>
              <a:ext cx="600966" cy="384495"/>
            </a:xfrm>
            <a:prstGeom prst="rect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B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3242519" y="2864681"/>
              <a:ext cx="600966" cy="384495"/>
            </a:xfrm>
            <a:prstGeom prst="rect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B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4154329" y="3284130"/>
              <a:ext cx="600966" cy="384495"/>
            </a:xfrm>
            <a:prstGeom prst="rect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B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4143971" y="2427754"/>
              <a:ext cx="600966" cy="384495"/>
            </a:xfrm>
            <a:prstGeom prst="rect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B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5" name="Group 44"/>
          <p:cNvGrpSpPr>
            <a:grpSpLocks/>
          </p:cNvGrpSpPr>
          <p:nvPr/>
        </p:nvGrpSpPr>
        <p:grpSpPr bwMode="auto">
          <a:xfrm>
            <a:off x="7810870" y="3758803"/>
            <a:ext cx="389334" cy="276225"/>
            <a:chOff x="1304925" y="1868488"/>
            <a:chExt cx="3657600" cy="1905000"/>
          </a:xfrm>
        </p:grpSpPr>
        <p:sp>
          <p:nvSpPr>
            <p:cNvPr id="46" name="Rectangle 45"/>
            <p:cNvSpPr/>
            <p:nvPr/>
          </p:nvSpPr>
          <p:spPr>
            <a:xfrm>
              <a:off x="1304925" y="1868488"/>
              <a:ext cx="3657600" cy="1905000"/>
            </a:xfrm>
            <a:prstGeom prst="rect">
              <a:avLst/>
            </a:prstGeom>
            <a:solidFill>
              <a:srgbClr val="4D4D4D"/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B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1528632" y="1942386"/>
              <a:ext cx="604008" cy="377716"/>
            </a:xfrm>
            <a:prstGeom prst="rect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B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528632" y="2870255"/>
              <a:ext cx="604008" cy="377716"/>
            </a:xfrm>
            <a:prstGeom prst="rect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B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2445829" y="3280816"/>
              <a:ext cx="592819" cy="385924"/>
            </a:xfrm>
            <a:prstGeom prst="rect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B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2434640" y="2426850"/>
              <a:ext cx="592826" cy="385924"/>
            </a:xfrm>
            <a:prstGeom prst="rect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B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3239984" y="1942386"/>
              <a:ext cx="604008" cy="377716"/>
            </a:xfrm>
            <a:prstGeom prst="rect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B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3239984" y="2870255"/>
              <a:ext cx="604008" cy="377716"/>
            </a:xfrm>
            <a:prstGeom prst="rect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B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4157181" y="3280816"/>
              <a:ext cx="592826" cy="385924"/>
            </a:xfrm>
            <a:prstGeom prst="rect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B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4145999" y="2426850"/>
              <a:ext cx="592819" cy="385924"/>
            </a:xfrm>
            <a:prstGeom prst="rect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B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cxnSp>
        <p:nvCxnSpPr>
          <p:cNvPr id="55" name="Straight Arrow Connector 54"/>
          <p:cNvCxnSpPr>
            <a:cxnSpLocks noChangeShapeType="1"/>
          </p:cNvCxnSpPr>
          <p:nvPr/>
        </p:nvCxnSpPr>
        <p:spPr bwMode="auto">
          <a:xfrm>
            <a:off x="3640110" y="2693194"/>
            <a:ext cx="4652963" cy="1013222"/>
          </a:xfrm>
          <a:prstGeom prst="straightConnector1">
            <a:avLst/>
          </a:prstGeom>
          <a:noFill/>
          <a:ln w="25400" algn="ctr">
            <a:solidFill>
              <a:srgbClr val="3B404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6" name="Rounded Rectangle 55"/>
          <p:cNvSpPr/>
          <p:nvPr/>
        </p:nvSpPr>
        <p:spPr>
          <a:xfrm>
            <a:off x="7713867" y="4578374"/>
            <a:ext cx="263769" cy="113457"/>
          </a:xfrm>
          <a:prstGeom prst="roundRect">
            <a:avLst/>
          </a:prstGeom>
          <a:gradFill rotWithShape="1">
            <a:gsLst>
              <a:gs pos="0">
                <a:srgbClr val="4F5557">
                  <a:tint val="50000"/>
                  <a:satMod val="300000"/>
                </a:srgbClr>
              </a:gs>
              <a:gs pos="35000">
                <a:srgbClr val="4F5557">
                  <a:tint val="37000"/>
                  <a:satMod val="300000"/>
                </a:srgbClr>
              </a:gs>
              <a:gs pos="100000">
                <a:srgbClr val="4F5557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5557">
                <a:shade val="95000"/>
                <a:satMod val="105000"/>
              </a:srgbClr>
            </a:solidFill>
            <a:prstDash val="solid"/>
          </a:ln>
          <a:effectLst>
            <a:glow rad="1435100">
              <a:srgbClr val="5C9689">
                <a:satMod val="175000"/>
                <a:alpha val="40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  <a:softEdge rad="0"/>
          </a:effectLst>
        </p:spPr>
        <p:txBody>
          <a:bodyPr lIns="68580" tIns="34290" rIns="68580" bIns="34290" anchor="ctr"/>
          <a:lstStyle/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" b="1" i="0" u="none" strike="noStrike" kern="0" cap="none" spc="0" normalizeH="0" baseline="0" noProof="0" dirty="0">
                <a:ln>
                  <a:noFill/>
                </a:ln>
                <a:solidFill>
                  <a:srgbClr val="4F5557"/>
                </a:solidFill>
                <a:effectLst/>
                <a:uLnTx/>
                <a:uFillTx/>
              </a:rPr>
              <a:t>EXIT</a:t>
            </a:r>
            <a:endParaRPr kumimoji="0" lang="nl-BE" sz="300" b="1" i="0" u="none" strike="noStrike" kern="0" cap="none" spc="0" normalizeH="0" baseline="0" noProof="0" dirty="0">
              <a:ln>
                <a:noFill/>
              </a:ln>
              <a:solidFill>
                <a:srgbClr val="4F5557"/>
              </a:solidFill>
              <a:effectLst/>
              <a:uLnTx/>
              <a:uFillTx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423592" y="5805264"/>
            <a:ext cx="8712968" cy="720080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r>
              <a:rPr lang="en-US" sz="2000" b="1" dirty="0" smtClean="0"/>
              <a:t>Auditorium Contrast Model, aka “THE MODEL”</a:t>
            </a:r>
          </a:p>
          <a:p>
            <a:r>
              <a:rPr lang="en-US" b="1" dirty="0" smtClean="0"/>
              <a:t>(SMPTE ATC 2015, Tydtgat et al)</a:t>
            </a:r>
            <a:endParaRPr lang="nl-BE" b="1" dirty="0" err="1" smtClean="0"/>
          </a:p>
        </p:txBody>
      </p:sp>
    </p:spTree>
    <p:extLst>
      <p:ext uri="{BB962C8B-B14F-4D97-AF65-F5344CB8AC3E}">
        <p14:creationId xmlns:p14="http://schemas.microsoft.com/office/powerpoint/2010/main" val="2119909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/>
      <p:bldP spid="17" grpId="0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“ANSI-</a:t>
            </a:r>
            <a:r>
              <a:rPr lang="en-US" dirty="0" err="1" smtClean="0"/>
              <a:t>ish</a:t>
            </a:r>
            <a:r>
              <a:rPr lang="en-US" dirty="0" smtClean="0"/>
              <a:t>” test patterns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FD5CE-A3B4-4581-86E7-2B72FE12CCC4}" type="slidenum">
              <a:rPr lang="en-GB" noProof="0" smtClean="0"/>
              <a:pPr/>
              <a:t>8</a:t>
            </a:fld>
            <a:endParaRPr lang="en-GB" noProof="0" dirty="0"/>
          </a:p>
        </p:txBody>
      </p:sp>
      <p:sp>
        <p:nvSpPr>
          <p:cNvPr id="6" name="Text Placeholder 3"/>
          <p:cNvSpPr txBox="1">
            <a:spLocks/>
          </p:cNvSpPr>
          <p:nvPr/>
        </p:nvSpPr>
        <p:spPr bwMode="auto">
          <a:xfrm>
            <a:off x="1941688" y="1772816"/>
            <a:ext cx="7936706" cy="766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0" indent="0" algn="l" defTabSz="342900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100" kern="1200" baseline="0">
                <a:solidFill>
                  <a:srgbClr val="0070AF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3429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Examples of used test patterns with varying white content </a:t>
            </a:r>
            <a:r>
              <a:rPr kumimoji="0" lang="en-US" altLang="en-US" sz="21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anose="05050102010706020507" pitchFamily="18" charset="2"/>
              </a:rPr>
              <a:t>a</a:t>
            </a:r>
            <a:r>
              <a:rPr lang="en-US" altLang="en-US" dirty="0" smtClean="0">
                <a:solidFill>
                  <a:schemeClr val="tx1"/>
                </a:solidFill>
                <a:latin typeface="Arial"/>
              </a:rPr>
              <a:t>, representing an Average Picture Level (APL)</a:t>
            </a:r>
            <a:endParaRPr kumimoji="0" lang="en-US" altLang="en-US" sz="2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" name="Picture 4" descr="D:\Barco\BackedUp\Files\DC\Laser\Presentations\2015_SMPTE_ATC\Test patterns\HDR_ANSI_meas_2048x1080_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575" y="2539234"/>
            <a:ext cx="1806178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D:\Barco\BackedUp\Files\DC\Laser\Presentations\2015_SMPTE_ATC\Test patterns\HDR_ANSI_meas_2048x1080_2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5993" y="2539234"/>
            <a:ext cx="1806178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D:\Barco\BackedUp\Files\DC\Laser\Presentations\2015_SMPTE_ATC\Test patterns\HDR_ANSI_meas_2048x1080_1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4331" y="2539234"/>
            <a:ext cx="1806178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1559496" y="3636991"/>
            <a:ext cx="8160544" cy="315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nl-BE" sz="1600" dirty="0" smtClean="0">
                <a:latin typeface="Symbol" pitchFamily="18" charset="2"/>
                <a:ea typeface="Myriad Pro" pitchFamily="34" charset="0"/>
                <a:cs typeface="Myriad Pro" pitchFamily="34" charset="0"/>
              </a:rPr>
              <a:t>a</a:t>
            </a:r>
            <a:r>
              <a:rPr lang="en-US" altLang="nl-BE" sz="1600" dirty="0" smtClean="0">
                <a:latin typeface="Myriad Pro" pitchFamily="34" charset="0"/>
                <a:ea typeface="Myriad Pro" pitchFamily="34" charset="0"/>
                <a:cs typeface="Myriad Pro" pitchFamily="34" charset="0"/>
              </a:rPr>
              <a:t>=   	       1%		       10%	       	      25%		        50%</a:t>
            </a:r>
            <a:endParaRPr lang="nl-BE" altLang="nl-BE" sz="1600" dirty="0" smtClean="0">
              <a:latin typeface="Myriad Pro" pitchFamily="34" charset="0"/>
              <a:ea typeface="Myriad Pro" pitchFamily="34" charset="0"/>
              <a:cs typeface="Myriad Pro" pitchFamily="34" charset="0"/>
            </a:endParaRPr>
          </a:p>
        </p:txBody>
      </p:sp>
      <p:pic>
        <p:nvPicPr>
          <p:cNvPr id="11" name="Picture 10" descr="D:\Barco\BackedUp\Files\DC\Laser\Presentations\2015_SMPTE_ATC\Test patterns\HDR_ANSI_meas_2048x1080_49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177" y="2539234"/>
            <a:ext cx="1806179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Arrow Connector 12"/>
          <p:cNvCxnSpPr/>
          <p:nvPr/>
        </p:nvCxnSpPr>
        <p:spPr>
          <a:xfrm>
            <a:off x="8675266" y="3952462"/>
            <a:ext cx="0" cy="11327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536160" y="5098092"/>
            <a:ext cx="4104456" cy="1296144"/>
          </a:xfrm>
          <a:prstGeom prst="rect">
            <a:avLst/>
          </a:prstGeom>
        </p:spPr>
        <p:txBody>
          <a:bodyPr vert="horz" wrap="square" lIns="91440" tIns="45720" rIns="91440" bIns="45720" rtlCol="0">
            <a:normAutofit fontScale="92500" lnSpcReduction="10000"/>
          </a:bodyPr>
          <a:lstStyle/>
          <a:p>
            <a:r>
              <a:rPr lang="en-US" i="1" dirty="0" smtClean="0"/>
              <a:t>Projector ANSI contrast</a:t>
            </a:r>
            <a:r>
              <a:rPr lang="en-US" dirty="0" smtClean="0"/>
              <a:t> is determined by optics scatter;</a:t>
            </a:r>
          </a:p>
          <a:p>
            <a:endParaRPr lang="en-US" dirty="0" smtClean="0"/>
          </a:p>
          <a:p>
            <a:r>
              <a:rPr lang="en-US" i="1" dirty="0" smtClean="0"/>
              <a:t>On-screen contrast</a:t>
            </a:r>
            <a:r>
              <a:rPr lang="en-US" dirty="0" smtClean="0"/>
              <a:t> in addition takes reflections into account.</a:t>
            </a:r>
            <a:endParaRPr lang="nl-BE" dirty="0" err="1" smtClean="0"/>
          </a:p>
        </p:txBody>
      </p:sp>
    </p:spTree>
    <p:extLst>
      <p:ext uri="{BB962C8B-B14F-4D97-AF65-F5344CB8AC3E}">
        <p14:creationId xmlns:p14="http://schemas.microsoft.com/office/powerpoint/2010/main" val="1569514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Mathematical model and approximation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FD5CE-A3B4-4581-86E7-2B72FE12CCC4}" type="slidenum">
              <a:rPr lang="en-GB" noProof="0" smtClean="0"/>
              <a:pPr/>
              <a:t>9</a:t>
            </a:fld>
            <a:endParaRPr lang="en-GB" noProof="0" dirty="0"/>
          </a:p>
        </p:txBody>
      </p:sp>
      <p:grpSp>
        <p:nvGrpSpPr>
          <p:cNvPr id="6" name="Group 1"/>
          <p:cNvGrpSpPr>
            <a:grpSpLocks/>
          </p:cNvGrpSpPr>
          <p:nvPr/>
        </p:nvGrpSpPr>
        <p:grpSpPr bwMode="auto">
          <a:xfrm>
            <a:off x="1927620" y="2315259"/>
            <a:ext cx="4463654" cy="664851"/>
            <a:chOff x="2211388" y="1798638"/>
            <a:chExt cx="5951537" cy="886529"/>
          </a:xfrm>
        </p:grpSpPr>
        <p:sp>
          <p:nvSpPr>
            <p:cNvPr id="7" name="TextBox 18"/>
            <p:cNvSpPr txBox="1">
              <a:spLocks noChangeArrowheads="1"/>
            </p:cNvSpPr>
            <p:nvPr/>
          </p:nvSpPr>
          <p:spPr bwMode="auto">
            <a:xfrm>
              <a:off x="2211388" y="1798638"/>
              <a:ext cx="5927725" cy="4309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nl-BE" sz="1500" b="0" i="0" u="none" strike="noStrike" kern="0" cap="none" spc="0" normalizeH="0" baseline="0" noProof="0" smtClean="0">
                  <a:ln>
                    <a:noFill/>
                  </a:ln>
                  <a:effectLst/>
                  <a:uLnTx/>
                  <a:uFillTx/>
                  <a:latin typeface="Arial" charset="0"/>
                  <a:cs typeface="Arial" charset="0"/>
                </a:rPr>
                <a:t>(1-</a:t>
              </a:r>
              <a:r>
                <a:rPr kumimoji="0" lang="en-US" altLang="nl-BE" sz="1500" b="0" i="1" u="none" strike="noStrike" kern="0" cap="none" spc="0" normalizeH="0" baseline="0" noProof="0" smtClean="0">
                  <a:ln>
                    <a:noFill/>
                  </a:ln>
                  <a:effectLst/>
                  <a:uLnTx/>
                  <a:uFillTx/>
                  <a:latin typeface="Arial" charset="0"/>
                  <a:cs typeface="Arial" charset="0"/>
                </a:rPr>
                <a:t>s+s</a:t>
              </a:r>
              <a:r>
                <a:rPr kumimoji="0" lang="en-US" altLang="nl-BE" sz="1500" b="0" i="1" u="none" strike="noStrike" kern="0" cap="none" spc="0" normalizeH="0" baseline="0" noProof="0" smtClean="0">
                  <a:ln>
                    <a:noFill/>
                  </a:ln>
                  <a:effectLst/>
                  <a:uLnTx/>
                  <a:uFillTx/>
                  <a:latin typeface="Symbol" pitchFamily="18" charset="2"/>
                  <a:cs typeface="Arial" charset="0"/>
                </a:rPr>
                <a:t>a</a:t>
              </a:r>
              <a:r>
                <a:rPr kumimoji="0" lang="en-US" altLang="nl-BE" sz="1500" b="0" i="0" u="none" strike="noStrike" kern="0" cap="none" spc="0" normalizeH="0" baseline="0" noProof="0" smtClean="0">
                  <a:ln>
                    <a:noFill/>
                  </a:ln>
                  <a:effectLst/>
                  <a:uLnTx/>
                  <a:uFillTx/>
                  <a:latin typeface="Arial" charset="0"/>
                  <a:cs typeface="Arial" charset="0"/>
                </a:rPr>
                <a:t>)</a:t>
              </a:r>
              <a:r>
                <a:rPr kumimoji="0" lang="en-US" altLang="nl-BE" sz="1500" b="0" i="1" u="none" strike="noStrike" kern="0" cap="none" spc="0" normalizeH="0" baseline="0" noProof="0" smtClean="0">
                  <a:ln>
                    <a:noFill/>
                  </a:ln>
                  <a:effectLst/>
                  <a:uLnTx/>
                  <a:uFillTx/>
                  <a:latin typeface="Arial" charset="0"/>
                  <a:cs typeface="Arial" charset="0"/>
                </a:rPr>
                <a:t>CR</a:t>
              </a:r>
              <a:r>
                <a:rPr kumimoji="0" lang="en-US" altLang="nl-BE" sz="1500" b="0" i="1" u="none" strike="noStrike" kern="0" cap="none" spc="0" normalizeH="0" baseline="-25000" noProof="0" smtClean="0">
                  <a:ln>
                    <a:noFill/>
                  </a:ln>
                  <a:effectLst/>
                  <a:uLnTx/>
                  <a:uFillTx/>
                  <a:latin typeface="Arial" charset="0"/>
                  <a:cs typeface="Arial" charset="0"/>
                </a:rPr>
                <a:t>seq</a:t>
              </a:r>
              <a:r>
                <a:rPr kumimoji="0" lang="en-US" altLang="nl-BE" sz="1500" b="0" i="0" u="none" strike="noStrike" kern="0" cap="none" spc="0" normalizeH="0" baseline="0" noProof="0" smtClean="0">
                  <a:ln>
                    <a:noFill/>
                  </a:ln>
                  <a:effectLst/>
                  <a:uLnTx/>
                  <a:uFillTx/>
                  <a:latin typeface="Arial" charset="0"/>
                  <a:cs typeface="Arial" charset="0"/>
                </a:rPr>
                <a:t>+</a:t>
              </a:r>
              <a:r>
                <a:rPr kumimoji="0" lang="en-US" altLang="nl-BE" sz="1500" b="0" i="1" u="none" strike="noStrike" kern="0" cap="none" spc="0" normalizeH="0" baseline="0" noProof="0" smtClean="0">
                  <a:ln>
                    <a:noFill/>
                  </a:ln>
                  <a:effectLst/>
                  <a:uLnTx/>
                  <a:uFillTx/>
                  <a:latin typeface="Arial" charset="0"/>
                  <a:cs typeface="Arial" charset="0"/>
                </a:rPr>
                <a:t>s</a:t>
              </a:r>
              <a:r>
                <a:rPr kumimoji="0" lang="en-US" altLang="nl-BE" sz="1500" b="0" i="0" u="none" strike="noStrike" kern="0" cap="none" spc="0" normalizeH="0" baseline="0" noProof="0" smtClean="0">
                  <a:ln>
                    <a:noFill/>
                  </a:ln>
                  <a:effectLst/>
                  <a:uLnTx/>
                  <a:uFillTx/>
                  <a:latin typeface="Arial" charset="0"/>
                  <a:cs typeface="Arial" charset="0"/>
                </a:rPr>
                <a:t>(1-</a:t>
              </a:r>
              <a:r>
                <a:rPr kumimoji="0" lang="en-US" altLang="nl-BE" sz="1500" b="0" i="1" u="none" strike="noStrike" kern="0" cap="none" spc="0" normalizeH="0" baseline="0" noProof="0" smtClean="0">
                  <a:ln>
                    <a:noFill/>
                  </a:ln>
                  <a:effectLst/>
                  <a:uLnTx/>
                  <a:uFillTx/>
                  <a:latin typeface="Symbol" pitchFamily="18" charset="2"/>
                  <a:cs typeface="Arial" charset="0"/>
                </a:rPr>
                <a:t>a</a:t>
              </a:r>
              <a:r>
                <a:rPr kumimoji="0" lang="en-US" altLang="nl-BE" sz="1500" b="0" i="0" u="none" strike="noStrike" kern="0" cap="none" spc="0" normalizeH="0" baseline="0" noProof="0" smtClean="0">
                  <a:ln>
                    <a:noFill/>
                  </a:ln>
                  <a:effectLst/>
                  <a:uLnTx/>
                  <a:uFillTx/>
                  <a:latin typeface="Arial" charset="0"/>
                  <a:cs typeface="Arial" charset="0"/>
                </a:rPr>
                <a:t>)</a:t>
              </a:r>
            </a:p>
          </p:txBody>
        </p:sp>
        <p:sp>
          <p:nvSpPr>
            <p:cNvPr id="8" name="TextBox 19"/>
            <p:cNvSpPr txBox="1">
              <a:spLocks noChangeArrowheads="1"/>
            </p:cNvSpPr>
            <p:nvPr/>
          </p:nvSpPr>
          <p:spPr bwMode="auto">
            <a:xfrm>
              <a:off x="2235200" y="2254250"/>
              <a:ext cx="5927725" cy="4309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nl-BE" sz="1500" b="0" i="1" u="none" strike="noStrike" kern="0" cap="none" spc="0" normalizeH="0" baseline="0" noProof="0" smtClean="0">
                  <a:ln>
                    <a:noFill/>
                  </a:ln>
                  <a:effectLst/>
                  <a:uLnTx/>
                  <a:uFillTx/>
                  <a:latin typeface="Arial" charset="0"/>
                  <a:cs typeface="Arial" charset="0"/>
                </a:rPr>
                <a:t>s</a:t>
              </a:r>
              <a:r>
                <a:rPr kumimoji="0" lang="en-US" altLang="nl-BE" sz="1500" b="0" i="1" u="none" strike="noStrike" kern="0" cap="none" spc="0" normalizeH="0" baseline="0" noProof="0" smtClean="0">
                  <a:ln>
                    <a:noFill/>
                  </a:ln>
                  <a:effectLst/>
                  <a:uLnTx/>
                  <a:uFillTx/>
                  <a:latin typeface="Symbol" pitchFamily="18" charset="2"/>
                  <a:cs typeface="Arial" charset="0"/>
                </a:rPr>
                <a:t>a</a:t>
              </a:r>
              <a:r>
                <a:rPr kumimoji="0" lang="en-US" altLang="nl-BE" sz="1500" b="0" i="1" u="none" strike="noStrike" kern="0" cap="none" spc="0" normalizeH="0" baseline="0" noProof="0" smtClean="0">
                  <a:ln>
                    <a:noFill/>
                  </a:ln>
                  <a:effectLst/>
                  <a:uLnTx/>
                  <a:uFillTx/>
                  <a:latin typeface="Arial" charset="0"/>
                  <a:cs typeface="Arial" charset="0"/>
                </a:rPr>
                <a:t>CR</a:t>
              </a:r>
              <a:r>
                <a:rPr kumimoji="0" lang="en-US" altLang="nl-BE" sz="1500" b="0" i="1" u="none" strike="noStrike" kern="0" cap="none" spc="0" normalizeH="0" baseline="-25000" noProof="0" smtClean="0">
                  <a:ln>
                    <a:noFill/>
                  </a:ln>
                  <a:effectLst/>
                  <a:uLnTx/>
                  <a:uFillTx/>
                  <a:latin typeface="Arial" charset="0"/>
                  <a:cs typeface="Arial" charset="0"/>
                </a:rPr>
                <a:t>seq</a:t>
              </a:r>
              <a:r>
                <a:rPr kumimoji="0" lang="en-US" altLang="nl-BE" sz="1500" b="0" i="0" u="none" strike="noStrike" kern="0" cap="none" spc="0" normalizeH="0" baseline="0" noProof="0" smtClean="0">
                  <a:ln>
                    <a:noFill/>
                  </a:ln>
                  <a:effectLst/>
                  <a:uLnTx/>
                  <a:uFillTx/>
                  <a:latin typeface="Arial" charset="0"/>
                  <a:cs typeface="Arial" charset="0"/>
                </a:rPr>
                <a:t>+</a:t>
              </a:r>
              <a:r>
                <a:rPr kumimoji="0" lang="en-US" altLang="nl-BE" sz="1500" b="0" i="1" u="none" strike="noStrike" kern="0" cap="none" spc="0" normalizeH="0" baseline="0" noProof="0" smtClean="0">
                  <a:ln>
                    <a:noFill/>
                  </a:ln>
                  <a:effectLst/>
                  <a:uLnTx/>
                  <a:uFillTx/>
                  <a:latin typeface="Arial" charset="0"/>
                  <a:cs typeface="Arial" charset="0"/>
                </a:rPr>
                <a:t> </a:t>
              </a:r>
              <a:r>
                <a:rPr kumimoji="0" lang="en-US" altLang="nl-BE" sz="1500" b="0" i="0" u="none" strike="noStrike" kern="0" cap="none" spc="0" normalizeH="0" baseline="0" noProof="0" smtClean="0">
                  <a:ln>
                    <a:noFill/>
                  </a:ln>
                  <a:effectLst/>
                  <a:uLnTx/>
                  <a:uFillTx/>
                  <a:latin typeface="Arial" charset="0"/>
                  <a:cs typeface="Arial" charset="0"/>
                </a:rPr>
                <a:t>(1-s</a:t>
              </a:r>
              <a:r>
                <a:rPr kumimoji="0" lang="en-US" altLang="nl-BE" sz="1500" b="0" i="1" u="none" strike="noStrike" kern="0" cap="none" spc="0" normalizeH="0" baseline="0" noProof="0" smtClean="0">
                  <a:ln>
                    <a:noFill/>
                  </a:ln>
                  <a:effectLst/>
                  <a:uLnTx/>
                  <a:uFillTx/>
                  <a:latin typeface="Symbol" pitchFamily="18" charset="2"/>
                  <a:cs typeface="Arial" charset="0"/>
                </a:rPr>
                <a:t>a</a:t>
              </a:r>
              <a:r>
                <a:rPr kumimoji="0" lang="en-US" altLang="nl-BE" sz="1500" b="0" i="0" u="none" strike="noStrike" kern="0" cap="none" spc="0" normalizeH="0" baseline="0" noProof="0" smtClean="0">
                  <a:ln>
                    <a:noFill/>
                  </a:ln>
                  <a:effectLst/>
                  <a:uLnTx/>
                  <a:uFillTx/>
                  <a:latin typeface="Arial" charset="0"/>
                  <a:cs typeface="Arial" charset="0"/>
                </a:rPr>
                <a:t>)</a:t>
              </a: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3708401" y="2260632"/>
              <a:ext cx="3098799" cy="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</a:ln>
            <a:effectLst/>
          </p:spPr>
        </p:cxnSp>
        <p:sp>
          <p:nvSpPr>
            <p:cNvPr id="10" name="TextBox 22"/>
            <p:cNvSpPr txBox="1">
              <a:spLocks noChangeArrowheads="1"/>
            </p:cNvSpPr>
            <p:nvPr/>
          </p:nvSpPr>
          <p:spPr bwMode="auto">
            <a:xfrm>
              <a:off x="2327275" y="2036762"/>
              <a:ext cx="1533525" cy="430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nl-BE" sz="1500" b="0" i="1" u="none" strike="noStrike" kern="0" cap="none" spc="0" normalizeH="0" baseline="0" noProof="0" smtClean="0">
                  <a:ln>
                    <a:noFill/>
                  </a:ln>
                  <a:effectLst/>
                  <a:uLnTx/>
                  <a:uFillTx/>
                  <a:latin typeface="Arial" charset="0"/>
                  <a:cs typeface="Arial" charset="0"/>
                </a:rPr>
                <a:t>CR</a:t>
              </a:r>
              <a:r>
                <a:rPr kumimoji="0" lang="en-US" altLang="nl-BE" sz="1500" b="0" i="1" u="none" strike="noStrike" kern="0" cap="none" spc="0" normalizeH="0" baseline="-25000" noProof="0" smtClean="0">
                  <a:ln>
                    <a:noFill/>
                  </a:ln>
                  <a:effectLst/>
                  <a:uLnTx/>
                  <a:uFillTx/>
                  <a:latin typeface="Arial" charset="0"/>
                  <a:cs typeface="Arial" charset="0"/>
                </a:rPr>
                <a:t>proj</a:t>
              </a:r>
              <a:r>
                <a:rPr kumimoji="0" lang="en-US" altLang="nl-BE" sz="1500" b="0" i="1" u="none" strike="noStrike" kern="0" cap="none" spc="0" normalizeH="0" baseline="0" noProof="0" smtClean="0">
                  <a:ln>
                    <a:noFill/>
                  </a:ln>
                  <a:effectLst/>
                  <a:uLnTx/>
                  <a:uFillTx/>
                  <a:latin typeface="Arial" charset="0"/>
                  <a:cs typeface="Arial" charset="0"/>
                </a:rPr>
                <a:t>=</a:t>
              </a:r>
              <a:endParaRPr kumimoji="0" lang="en-US" altLang="nl-BE" sz="15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</p:grpSp>
      <p:grpSp>
        <p:nvGrpSpPr>
          <p:cNvPr id="11" name="Group 2"/>
          <p:cNvGrpSpPr>
            <a:grpSpLocks/>
          </p:cNvGrpSpPr>
          <p:nvPr/>
        </p:nvGrpSpPr>
        <p:grpSpPr bwMode="auto">
          <a:xfrm>
            <a:off x="2089546" y="3271331"/>
            <a:ext cx="4536281" cy="664851"/>
            <a:chOff x="2303463" y="3048000"/>
            <a:chExt cx="6048375" cy="886530"/>
          </a:xfrm>
        </p:grpSpPr>
        <p:sp>
          <p:nvSpPr>
            <p:cNvPr id="12" name="TextBox 14"/>
            <p:cNvSpPr txBox="1">
              <a:spLocks noChangeArrowheads="1"/>
            </p:cNvSpPr>
            <p:nvPr/>
          </p:nvSpPr>
          <p:spPr bwMode="auto">
            <a:xfrm>
              <a:off x="2398712" y="3048000"/>
              <a:ext cx="5927726" cy="4309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nl-BE" sz="1500" b="0" i="0" u="none" strike="noStrike" kern="0" cap="none" spc="0" normalizeH="0" baseline="0" noProof="0" smtClean="0">
                  <a:ln>
                    <a:noFill/>
                  </a:ln>
                  <a:effectLst/>
                  <a:uLnTx/>
                  <a:uFillTx/>
                  <a:latin typeface="Arial" charset="0"/>
                  <a:cs typeface="Arial" charset="0"/>
                </a:rPr>
                <a:t>(1</a:t>
              </a:r>
              <a:r>
                <a:rPr kumimoji="0" lang="en-US" altLang="nl-BE" sz="1500" b="0" i="1" u="none" strike="noStrike" kern="0" cap="none" spc="0" normalizeH="0" baseline="0" noProof="0" smtClean="0">
                  <a:ln>
                    <a:noFill/>
                  </a:ln>
                  <a:effectLst/>
                  <a:uLnTx/>
                  <a:uFillTx/>
                  <a:latin typeface="Arial" charset="0"/>
                  <a:cs typeface="Arial" charset="0"/>
                </a:rPr>
                <a:t>+</a:t>
              </a:r>
              <a:r>
                <a:rPr kumimoji="0" lang="en-US" altLang="nl-BE" sz="1500" b="0" i="1" u="none" strike="noStrike" kern="0" cap="none" spc="0" normalizeH="0" baseline="0" noProof="0" smtClean="0">
                  <a:ln>
                    <a:noFill/>
                  </a:ln>
                  <a:effectLst/>
                  <a:uLnTx/>
                  <a:uFillTx/>
                  <a:latin typeface="Symbol" pitchFamily="18" charset="2"/>
                  <a:cs typeface="Arial" charset="0"/>
                </a:rPr>
                <a:t>ar</a:t>
              </a:r>
              <a:r>
                <a:rPr kumimoji="0" lang="en-US" altLang="nl-BE" sz="1500" b="0" i="0" u="none" strike="noStrike" kern="0" cap="none" spc="0" normalizeH="0" baseline="0" noProof="0" smtClean="0">
                  <a:ln>
                    <a:noFill/>
                  </a:ln>
                  <a:effectLst/>
                  <a:uLnTx/>
                  <a:uFillTx/>
                  <a:latin typeface="Arial" charset="0"/>
                  <a:cs typeface="Arial" charset="0"/>
                </a:rPr>
                <a:t>)</a:t>
              </a:r>
              <a:r>
                <a:rPr kumimoji="0" lang="en-US" altLang="nl-BE" sz="1500" b="0" i="1" u="none" strike="noStrike" kern="0" cap="none" spc="0" normalizeH="0" baseline="0" noProof="0" smtClean="0">
                  <a:ln>
                    <a:noFill/>
                  </a:ln>
                  <a:effectLst/>
                  <a:uLnTx/>
                  <a:uFillTx/>
                  <a:latin typeface="Arial" charset="0"/>
                  <a:cs typeface="Arial" charset="0"/>
                </a:rPr>
                <a:t>CR</a:t>
              </a:r>
              <a:r>
                <a:rPr kumimoji="0" lang="en-US" altLang="nl-BE" sz="1500" b="0" i="1" u="none" strike="noStrike" kern="0" cap="none" spc="0" normalizeH="0" baseline="-25000" noProof="0" smtClean="0">
                  <a:ln>
                    <a:noFill/>
                  </a:ln>
                  <a:effectLst/>
                  <a:uLnTx/>
                  <a:uFillTx/>
                  <a:latin typeface="Arial" charset="0"/>
                  <a:cs typeface="Arial" charset="0"/>
                </a:rPr>
                <a:t>proj</a:t>
              </a:r>
              <a:r>
                <a:rPr kumimoji="0" lang="en-US" altLang="nl-BE" sz="1500" b="0" i="0" u="none" strike="noStrike" kern="0" cap="none" spc="0" normalizeH="0" baseline="0" noProof="0" smtClean="0">
                  <a:ln>
                    <a:noFill/>
                  </a:ln>
                  <a:effectLst/>
                  <a:uLnTx/>
                  <a:uFillTx/>
                  <a:latin typeface="Arial" charset="0"/>
                  <a:cs typeface="Arial" charset="0"/>
                </a:rPr>
                <a:t>+(1-</a:t>
              </a:r>
              <a:r>
                <a:rPr kumimoji="0" lang="en-US" altLang="nl-BE" sz="1500" b="0" i="1" u="none" strike="noStrike" kern="0" cap="none" spc="0" normalizeH="0" baseline="0" noProof="0" smtClean="0">
                  <a:ln>
                    <a:noFill/>
                  </a:ln>
                  <a:effectLst/>
                  <a:uLnTx/>
                  <a:uFillTx/>
                  <a:latin typeface="Symbol" pitchFamily="18" charset="2"/>
                  <a:cs typeface="Arial" charset="0"/>
                </a:rPr>
                <a:t>a</a:t>
              </a:r>
              <a:r>
                <a:rPr kumimoji="0" lang="en-US" altLang="nl-BE" sz="1500" b="0" i="0" u="none" strike="noStrike" kern="0" cap="none" spc="0" normalizeH="0" baseline="0" noProof="0" smtClean="0">
                  <a:ln>
                    <a:noFill/>
                  </a:ln>
                  <a:effectLst/>
                  <a:uLnTx/>
                  <a:uFillTx/>
                  <a:latin typeface="Arial" charset="0"/>
                  <a:cs typeface="Arial" charset="0"/>
                </a:rPr>
                <a:t>)</a:t>
              </a:r>
              <a:r>
                <a:rPr kumimoji="0" lang="en-US" altLang="nl-BE" sz="1500" b="0" i="1" u="none" strike="noStrike" kern="0" cap="none" spc="0" normalizeH="0" baseline="0" noProof="0" smtClean="0">
                  <a:ln>
                    <a:noFill/>
                  </a:ln>
                  <a:effectLst/>
                  <a:uLnTx/>
                  <a:uFillTx/>
                  <a:latin typeface="Symbol" pitchFamily="18" charset="2"/>
                  <a:cs typeface="Arial" charset="0"/>
                </a:rPr>
                <a:t> r</a:t>
              </a:r>
              <a:endParaRPr kumimoji="0" lang="en-US" altLang="nl-BE" sz="15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  <a:cs typeface="Arial" charset="0"/>
              </a:endParaRPr>
            </a:p>
          </p:txBody>
        </p:sp>
        <p:sp>
          <p:nvSpPr>
            <p:cNvPr id="13" name="TextBox 15"/>
            <p:cNvSpPr txBox="1">
              <a:spLocks noChangeArrowheads="1"/>
            </p:cNvSpPr>
            <p:nvPr/>
          </p:nvSpPr>
          <p:spPr bwMode="auto">
            <a:xfrm>
              <a:off x="2424112" y="3503613"/>
              <a:ext cx="5927726" cy="4309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nl-BE" sz="1500" b="0" i="1" u="none" strike="noStrike" kern="0" cap="none" spc="0" normalizeH="0" baseline="0" noProof="0" smtClean="0">
                  <a:ln>
                    <a:noFill/>
                  </a:ln>
                  <a:effectLst/>
                  <a:uLnTx/>
                  <a:uFillTx/>
                  <a:latin typeface="Symbol" pitchFamily="18" charset="2"/>
                  <a:cs typeface="Arial" charset="0"/>
                </a:rPr>
                <a:t>ar</a:t>
              </a:r>
              <a:r>
                <a:rPr kumimoji="0" lang="en-US" altLang="nl-BE" sz="1500" b="0" i="1" u="none" strike="noStrike" kern="0" cap="none" spc="0" normalizeH="0" baseline="0" noProof="0" smtClean="0">
                  <a:ln>
                    <a:noFill/>
                  </a:ln>
                  <a:effectLst/>
                  <a:uLnTx/>
                  <a:uFillTx/>
                  <a:latin typeface="Arial" charset="0"/>
                  <a:cs typeface="Arial" charset="0"/>
                </a:rPr>
                <a:t>CR</a:t>
              </a:r>
              <a:r>
                <a:rPr kumimoji="0" lang="en-US" altLang="nl-BE" sz="1500" b="0" i="1" u="none" strike="noStrike" kern="0" cap="none" spc="0" normalizeH="0" baseline="-25000" noProof="0" smtClean="0">
                  <a:ln>
                    <a:noFill/>
                  </a:ln>
                  <a:effectLst/>
                  <a:uLnTx/>
                  <a:uFillTx/>
                  <a:latin typeface="Arial" charset="0"/>
                  <a:cs typeface="Arial" charset="0"/>
                </a:rPr>
                <a:t>proj</a:t>
              </a:r>
              <a:r>
                <a:rPr kumimoji="0" lang="en-US" altLang="nl-BE" sz="1500" b="0" i="0" u="none" strike="noStrike" kern="0" cap="none" spc="0" normalizeH="0" baseline="0" noProof="0" smtClean="0">
                  <a:ln>
                    <a:noFill/>
                  </a:ln>
                  <a:effectLst/>
                  <a:uLnTx/>
                  <a:uFillTx/>
                  <a:latin typeface="Arial" charset="0"/>
                  <a:cs typeface="Arial" charset="0"/>
                </a:rPr>
                <a:t>+</a:t>
              </a:r>
              <a:r>
                <a:rPr kumimoji="0" lang="en-US" altLang="nl-BE" sz="1500" b="0" i="1" u="none" strike="noStrike" kern="0" cap="none" spc="0" normalizeH="0" baseline="0" noProof="0" smtClean="0">
                  <a:ln>
                    <a:noFill/>
                  </a:ln>
                  <a:effectLst/>
                  <a:uLnTx/>
                  <a:uFillTx/>
                  <a:latin typeface="Arial" charset="0"/>
                  <a:cs typeface="Arial" charset="0"/>
                </a:rPr>
                <a:t> </a:t>
              </a:r>
              <a:r>
                <a:rPr kumimoji="0" lang="en-US" altLang="nl-BE" sz="1500" b="0" i="0" u="none" strike="noStrike" kern="0" cap="none" spc="0" normalizeH="0" baseline="0" noProof="0" smtClean="0">
                  <a:ln>
                    <a:noFill/>
                  </a:ln>
                  <a:effectLst/>
                  <a:uLnTx/>
                  <a:uFillTx/>
                  <a:latin typeface="Arial" charset="0"/>
                  <a:cs typeface="Arial" charset="0"/>
                </a:rPr>
                <a:t>(1+</a:t>
              </a:r>
              <a:r>
                <a:rPr kumimoji="0" lang="en-US" altLang="nl-BE" sz="1500" b="0" i="1" u="none" strike="noStrike" kern="0" cap="none" spc="0" normalizeH="0" baseline="0" noProof="0" smtClean="0">
                  <a:ln>
                    <a:noFill/>
                  </a:ln>
                  <a:effectLst/>
                  <a:uLnTx/>
                  <a:uFillTx/>
                  <a:latin typeface="Symbol" pitchFamily="18" charset="2"/>
                  <a:cs typeface="Arial" charset="0"/>
                </a:rPr>
                <a:t>r</a:t>
              </a:r>
              <a:r>
                <a:rPr kumimoji="0" lang="en-US" altLang="nl-BE" sz="1500" b="0" i="0" u="none" strike="noStrike" kern="0" cap="none" spc="0" normalizeH="0" baseline="0" noProof="0" smtClean="0">
                  <a:ln>
                    <a:noFill/>
                  </a:ln>
                  <a:effectLst/>
                  <a:uLnTx/>
                  <a:uFillTx/>
                  <a:latin typeface="Arial" charset="0"/>
                  <a:cs typeface="Arial" charset="0"/>
                </a:rPr>
                <a:t>-</a:t>
              </a:r>
              <a:r>
                <a:rPr kumimoji="0" lang="en-US" altLang="nl-BE" sz="1500" b="0" i="1" u="none" strike="noStrike" kern="0" cap="none" spc="0" normalizeH="0" baseline="0" noProof="0" smtClean="0">
                  <a:ln>
                    <a:noFill/>
                  </a:ln>
                  <a:effectLst/>
                  <a:uLnTx/>
                  <a:uFillTx/>
                  <a:latin typeface="Symbol" pitchFamily="18" charset="2"/>
                  <a:cs typeface="Arial" charset="0"/>
                </a:rPr>
                <a:t>ar</a:t>
              </a:r>
              <a:r>
                <a:rPr kumimoji="0" lang="en-US" altLang="nl-BE" sz="1500" b="0" i="0" u="none" strike="noStrike" kern="0" cap="none" spc="0" normalizeH="0" baseline="0" noProof="0" smtClean="0">
                  <a:ln>
                    <a:noFill/>
                  </a:ln>
                  <a:effectLst/>
                  <a:uLnTx/>
                  <a:uFillTx/>
                  <a:latin typeface="Arial" charset="0"/>
                  <a:cs typeface="Arial" charset="0"/>
                </a:rPr>
                <a:t>)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3735388" y="3503645"/>
              <a:ext cx="3098800" cy="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</a:ln>
            <a:effectLst/>
          </p:spPr>
        </p:cxnSp>
        <p:sp>
          <p:nvSpPr>
            <p:cNvPr id="15" name="TextBox 17"/>
            <p:cNvSpPr txBox="1">
              <a:spLocks noChangeArrowheads="1"/>
            </p:cNvSpPr>
            <p:nvPr/>
          </p:nvSpPr>
          <p:spPr bwMode="auto">
            <a:xfrm>
              <a:off x="2303463" y="3300414"/>
              <a:ext cx="1533525" cy="4309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nl-BE" sz="1500" b="0" i="1" u="none" strike="noStrike" kern="0" cap="none" spc="0" normalizeH="0" baseline="0" noProof="0" smtClean="0">
                  <a:ln>
                    <a:noFill/>
                  </a:ln>
                  <a:effectLst/>
                  <a:uLnTx/>
                  <a:uFillTx/>
                  <a:latin typeface="Arial" charset="0"/>
                  <a:cs typeface="Arial" charset="0"/>
                </a:rPr>
                <a:t>CR</a:t>
              </a:r>
              <a:r>
                <a:rPr kumimoji="0" lang="en-US" altLang="nl-BE" sz="1500" b="0" i="1" u="none" strike="noStrike" kern="0" cap="none" spc="0" normalizeH="0" baseline="-25000" noProof="0" smtClean="0">
                  <a:ln>
                    <a:noFill/>
                  </a:ln>
                  <a:effectLst/>
                  <a:uLnTx/>
                  <a:uFillTx/>
                  <a:latin typeface="Arial" charset="0"/>
                  <a:cs typeface="Arial" charset="0"/>
                </a:rPr>
                <a:t>theatre</a:t>
              </a:r>
              <a:r>
                <a:rPr kumimoji="0" lang="en-US" altLang="nl-BE" sz="1500" b="0" i="1" u="none" strike="noStrike" kern="0" cap="none" spc="0" normalizeH="0" baseline="0" noProof="0" smtClean="0">
                  <a:ln>
                    <a:noFill/>
                  </a:ln>
                  <a:effectLst/>
                  <a:uLnTx/>
                  <a:uFillTx/>
                  <a:latin typeface="Arial" charset="0"/>
                  <a:cs typeface="Arial" charset="0"/>
                </a:rPr>
                <a:t>=</a:t>
              </a:r>
              <a:endParaRPr kumimoji="0" lang="en-US" altLang="nl-BE" sz="15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</p:grpSp>
      <p:sp>
        <p:nvSpPr>
          <p:cNvPr id="16" name="TextBox 21"/>
          <p:cNvSpPr txBox="1">
            <a:spLocks noChangeArrowheads="1"/>
          </p:cNvSpPr>
          <p:nvPr/>
        </p:nvSpPr>
        <p:spPr bwMode="auto">
          <a:xfrm>
            <a:off x="5487589" y="3446352"/>
            <a:ext cx="747713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nl-BE" i="1" smtClean="0">
                <a:latin typeface="Myriad Pro" pitchFamily="34" charset="0"/>
                <a:ea typeface="Myriad Pro" pitchFamily="34" charset="0"/>
                <a:cs typeface="Myriad Pro" pitchFamily="34" charset="0"/>
              </a:rPr>
              <a:t>(eq.2)</a:t>
            </a:r>
            <a:endParaRPr lang="nl-BE" altLang="nl-BE" i="1" smtClean="0">
              <a:latin typeface="Myriad Pro" pitchFamily="34" charset="0"/>
              <a:ea typeface="Myriad Pro" pitchFamily="34" charset="0"/>
              <a:cs typeface="Myriad Pro" pitchFamily="34" charset="0"/>
            </a:endParaRPr>
          </a:p>
        </p:txBody>
      </p:sp>
      <p:sp>
        <p:nvSpPr>
          <p:cNvPr id="17" name="TextBox 21"/>
          <p:cNvSpPr txBox="1">
            <a:spLocks noChangeArrowheads="1"/>
          </p:cNvSpPr>
          <p:nvPr/>
        </p:nvSpPr>
        <p:spPr bwMode="auto">
          <a:xfrm>
            <a:off x="5487589" y="2498615"/>
            <a:ext cx="747713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nl-BE" i="1" smtClean="0">
                <a:latin typeface="Myriad Pro" pitchFamily="34" charset="0"/>
                <a:ea typeface="Myriad Pro" pitchFamily="34" charset="0"/>
                <a:cs typeface="Myriad Pro" pitchFamily="34" charset="0"/>
              </a:rPr>
              <a:t>(eq.1)</a:t>
            </a:r>
            <a:endParaRPr lang="nl-BE" altLang="nl-BE" i="1" smtClean="0">
              <a:latin typeface="Myriad Pro" pitchFamily="34" charset="0"/>
              <a:ea typeface="Myriad Pro" pitchFamily="34" charset="0"/>
              <a:cs typeface="Myriad Pro" pitchFamily="34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6172199" y="2646252"/>
            <a:ext cx="282178" cy="295275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tailEnd type="arrow"/>
          </a:ln>
          <a:effectLst/>
        </p:spPr>
      </p:cxnSp>
      <p:cxnSp>
        <p:nvCxnSpPr>
          <p:cNvPr id="19" name="Straight Arrow Connector 18"/>
          <p:cNvCxnSpPr/>
          <p:nvPr/>
        </p:nvCxnSpPr>
        <p:spPr>
          <a:xfrm flipV="1">
            <a:off x="6122193" y="3317765"/>
            <a:ext cx="283369" cy="295275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tailEnd type="arrow"/>
          </a:ln>
          <a:effectLst/>
        </p:spPr>
      </p:cxnSp>
      <p:sp>
        <p:nvSpPr>
          <p:cNvPr id="20" name="TextBox 17"/>
          <p:cNvSpPr txBox="1">
            <a:spLocks noChangeArrowheads="1"/>
          </p:cNvSpPr>
          <p:nvPr/>
        </p:nvSpPr>
        <p:spPr bwMode="auto">
          <a:xfrm>
            <a:off x="5931693" y="2959386"/>
            <a:ext cx="3063478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nl-BE" sz="1500" i="1" smtClean="0">
                <a:cs typeface="Arial" charset="0"/>
              </a:rPr>
              <a:t>CR</a:t>
            </a:r>
            <a:r>
              <a:rPr lang="en-US" altLang="nl-BE" sz="1500" i="1" baseline="-25000" smtClean="0">
                <a:cs typeface="Arial" charset="0"/>
              </a:rPr>
              <a:t>theatre</a:t>
            </a:r>
            <a:r>
              <a:rPr lang="en-US" altLang="nl-BE" sz="1500" i="1" smtClean="0">
                <a:cs typeface="Arial" charset="0"/>
              </a:rPr>
              <a:t>= f(CR</a:t>
            </a:r>
            <a:r>
              <a:rPr lang="en-US" altLang="nl-BE" sz="1500" i="1" baseline="-25000" smtClean="0">
                <a:cs typeface="Arial" charset="0"/>
              </a:rPr>
              <a:t>seq</a:t>
            </a:r>
            <a:r>
              <a:rPr lang="en-US" altLang="nl-BE" sz="1500" i="1" smtClean="0">
                <a:cs typeface="Arial" charset="0"/>
              </a:rPr>
              <a:t>,s,</a:t>
            </a:r>
            <a:r>
              <a:rPr lang="en-US" altLang="nl-BE" sz="1500" i="1" smtClean="0">
                <a:latin typeface="Symbol" pitchFamily="18" charset="2"/>
                <a:cs typeface="Arial" charset="0"/>
              </a:rPr>
              <a:t>r</a:t>
            </a:r>
            <a:r>
              <a:rPr lang="en-US" altLang="nl-BE" sz="1500" i="1" smtClean="0">
                <a:cs typeface="Arial" charset="0"/>
              </a:rPr>
              <a:t>,</a:t>
            </a:r>
            <a:r>
              <a:rPr lang="en-US" altLang="nl-BE" sz="1500" i="1" smtClean="0">
                <a:latin typeface="Symbol" pitchFamily="18" charset="2"/>
                <a:cs typeface="Arial" charset="0"/>
              </a:rPr>
              <a:t>a</a:t>
            </a:r>
            <a:r>
              <a:rPr lang="en-US" altLang="nl-BE" sz="1500" i="1" smtClean="0">
                <a:cs typeface="Arial" charset="0"/>
              </a:rPr>
              <a:t>)</a:t>
            </a:r>
            <a:endParaRPr lang="en-US" altLang="nl-BE" sz="1500" smtClean="0">
              <a:cs typeface="Arial" charset="0"/>
            </a:endParaRPr>
          </a:p>
        </p:txBody>
      </p:sp>
      <p:sp>
        <p:nvSpPr>
          <p:cNvPr id="21" name="Text Placeholder 3"/>
          <p:cNvSpPr txBox="1">
            <a:spLocks/>
          </p:cNvSpPr>
          <p:nvPr/>
        </p:nvSpPr>
        <p:spPr bwMode="auto">
          <a:xfrm>
            <a:off x="4177902" y="4269074"/>
            <a:ext cx="4488656" cy="556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0" indent="0" algn="l" defTabSz="342900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100" kern="1200" baseline="0">
                <a:solidFill>
                  <a:srgbClr val="0070AF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3429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For</a:t>
            </a:r>
            <a:r>
              <a:rPr kumimoji="0" lang="en-US" altLang="en-US" sz="15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 (</a:t>
            </a:r>
            <a:r>
              <a:rPr kumimoji="0" lang="en-US" altLang="en-US" sz="15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s+</a:t>
            </a:r>
            <a:r>
              <a:rPr kumimoji="0" lang="en-US" altLang="en-US" sz="15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r</a:t>
            </a:r>
            <a:r>
              <a:rPr kumimoji="0" lang="en-US" altLang="en-US" sz="15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)</a:t>
            </a:r>
            <a:r>
              <a:rPr kumimoji="0" lang="en-US" altLang="en-US" sz="15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&lt;&lt;1 </a:t>
            </a:r>
            <a:r>
              <a:rPr kumimoji="0" lang="en-US" alt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we obtain:</a:t>
            </a:r>
          </a:p>
          <a:p>
            <a:pPr marL="0" marR="0" lvl="0" indent="0" algn="l" defTabSz="3429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</a:t>
            </a:r>
            <a:endParaRPr kumimoji="0" lang="en-US" altLang="en-US" sz="1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2" name="Group 1"/>
          <p:cNvGrpSpPr>
            <a:grpSpLocks/>
          </p:cNvGrpSpPr>
          <p:nvPr/>
        </p:nvGrpSpPr>
        <p:grpSpPr bwMode="auto">
          <a:xfrm>
            <a:off x="4201714" y="4719130"/>
            <a:ext cx="3662363" cy="680328"/>
            <a:chOff x="3062288" y="4921250"/>
            <a:chExt cx="4883150" cy="907166"/>
          </a:xfrm>
        </p:grpSpPr>
        <p:sp>
          <p:nvSpPr>
            <p:cNvPr id="23" name="TextBox 4"/>
            <p:cNvSpPr txBox="1">
              <a:spLocks noChangeArrowheads="1"/>
            </p:cNvSpPr>
            <p:nvPr/>
          </p:nvSpPr>
          <p:spPr bwMode="auto">
            <a:xfrm>
              <a:off x="3062288" y="5397500"/>
              <a:ext cx="1533525" cy="430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nl-BE" sz="1500" b="0" i="1" u="none" strike="noStrike" kern="0" cap="none" spc="0" normalizeH="0" baseline="0" noProof="0" smtClean="0">
                  <a:ln>
                    <a:noFill/>
                  </a:ln>
                  <a:effectLst/>
                  <a:uLnTx/>
                  <a:uFillTx/>
                  <a:latin typeface="Arial" charset="0"/>
                  <a:cs typeface="Arial" charset="0"/>
                </a:rPr>
                <a:t>CR</a:t>
              </a:r>
              <a:r>
                <a:rPr kumimoji="0" lang="en-US" altLang="nl-BE" sz="1500" b="0" i="1" u="none" strike="noStrike" kern="0" cap="none" spc="0" normalizeH="0" baseline="-25000" noProof="0" smtClean="0">
                  <a:ln>
                    <a:noFill/>
                  </a:ln>
                  <a:effectLst/>
                  <a:uLnTx/>
                  <a:uFillTx/>
                  <a:latin typeface="Arial" charset="0"/>
                  <a:cs typeface="Arial" charset="0"/>
                </a:rPr>
                <a:t>theatre</a:t>
              </a:r>
              <a:endParaRPr kumimoji="0" lang="en-US" altLang="nl-BE" sz="15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  <p:sp>
          <p:nvSpPr>
            <p:cNvPr id="24" name="TextBox 8"/>
            <p:cNvSpPr txBox="1">
              <a:spLocks noChangeArrowheads="1"/>
            </p:cNvSpPr>
            <p:nvPr/>
          </p:nvSpPr>
          <p:spPr bwMode="auto">
            <a:xfrm>
              <a:off x="3917951" y="5121274"/>
              <a:ext cx="1533525" cy="430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nl-BE" sz="1500" b="0" i="1" u="none" strike="noStrike" kern="0" cap="none" spc="0" normalizeH="0" baseline="0" noProof="0" smtClean="0">
                  <a:ln>
                    <a:noFill/>
                  </a:ln>
                  <a:effectLst/>
                  <a:uLnTx/>
                  <a:uFillTx/>
                  <a:latin typeface="Arial" charset="0"/>
                  <a:cs typeface="Arial" charset="0"/>
                </a:rPr>
                <a:t>=</a:t>
              </a:r>
              <a:endParaRPr kumimoji="0" lang="en-US" altLang="nl-BE" sz="15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  <p:cxnSp>
          <p:nvCxnSpPr>
            <p:cNvPr id="25" name="Straight Connector 24"/>
            <p:cNvCxnSpPr/>
            <p:nvPr/>
          </p:nvCxnSpPr>
          <p:spPr>
            <a:xfrm>
              <a:off x="3206751" y="5341967"/>
              <a:ext cx="1184275" cy="11113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</a:ln>
            <a:effectLst/>
          </p:spPr>
        </p:cxnSp>
        <p:sp>
          <p:nvSpPr>
            <p:cNvPr id="26" name="TextBox 11"/>
            <p:cNvSpPr txBox="1">
              <a:spLocks noChangeArrowheads="1"/>
            </p:cNvSpPr>
            <p:nvPr/>
          </p:nvSpPr>
          <p:spPr bwMode="auto">
            <a:xfrm>
              <a:off x="3071813" y="4921250"/>
              <a:ext cx="1535112" cy="430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nl-BE" sz="1500" b="0" i="1" u="none" strike="noStrike" kern="0" cap="none" spc="0" normalizeH="0" baseline="0" noProof="0" smtClean="0">
                  <a:ln>
                    <a:noFill/>
                  </a:ln>
                  <a:effectLst/>
                  <a:uLnTx/>
                  <a:uFillTx/>
                  <a:latin typeface="Arial" charset="0"/>
                  <a:cs typeface="Arial" charset="0"/>
                </a:rPr>
                <a:t>1</a:t>
              </a:r>
              <a:endParaRPr kumimoji="0" lang="en-US" altLang="nl-BE" sz="15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  <p:sp>
          <p:nvSpPr>
            <p:cNvPr id="27" name="TextBox 12"/>
            <p:cNvSpPr txBox="1">
              <a:spLocks noChangeArrowheads="1"/>
            </p:cNvSpPr>
            <p:nvPr/>
          </p:nvSpPr>
          <p:spPr bwMode="auto">
            <a:xfrm>
              <a:off x="4941888" y="5397500"/>
              <a:ext cx="1533525" cy="430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nl-BE" sz="1500" b="0" i="1" u="none" strike="noStrike" kern="0" cap="none" spc="0" normalizeH="0" baseline="0" noProof="0" smtClean="0">
                  <a:ln>
                    <a:noFill/>
                  </a:ln>
                  <a:effectLst/>
                  <a:uLnTx/>
                  <a:uFillTx/>
                  <a:latin typeface="Arial" charset="0"/>
                  <a:cs typeface="Arial" charset="0"/>
                </a:rPr>
                <a:t>CR</a:t>
              </a:r>
              <a:r>
                <a:rPr kumimoji="0" lang="en-US" altLang="nl-BE" sz="1500" b="0" i="1" u="none" strike="noStrike" kern="0" cap="none" spc="0" normalizeH="0" baseline="-25000" noProof="0" smtClean="0">
                  <a:ln>
                    <a:noFill/>
                  </a:ln>
                  <a:effectLst/>
                  <a:uLnTx/>
                  <a:uFillTx/>
                  <a:latin typeface="Arial" charset="0"/>
                  <a:cs typeface="Arial" charset="0"/>
                </a:rPr>
                <a:t>seq</a:t>
              </a:r>
              <a:endParaRPr kumimoji="0" lang="en-US" altLang="nl-BE" sz="15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5086351" y="5341967"/>
              <a:ext cx="1184275" cy="11113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</a:ln>
            <a:effectLst/>
          </p:spPr>
        </p:cxnSp>
        <p:sp>
          <p:nvSpPr>
            <p:cNvPr id="29" name="TextBox 14"/>
            <p:cNvSpPr txBox="1">
              <a:spLocks noChangeArrowheads="1"/>
            </p:cNvSpPr>
            <p:nvPr/>
          </p:nvSpPr>
          <p:spPr bwMode="auto">
            <a:xfrm>
              <a:off x="4951413" y="4921250"/>
              <a:ext cx="1535112" cy="430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nl-BE" sz="1500" b="0" i="1" u="none" strike="noStrike" kern="0" cap="none" spc="0" normalizeH="0" baseline="0" noProof="0" smtClean="0">
                  <a:ln>
                    <a:noFill/>
                  </a:ln>
                  <a:effectLst/>
                  <a:uLnTx/>
                  <a:uFillTx/>
                  <a:latin typeface="Arial" charset="0"/>
                  <a:cs typeface="Arial" charset="0"/>
                </a:rPr>
                <a:t>1</a:t>
              </a:r>
              <a:endParaRPr kumimoji="0" lang="en-US" altLang="nl-BE" sz="15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  <p:sp>
          <p:nvSpPr>
            <p:cNvPr id="30" name="TextBox 15"/>
            <p:cNvSpPr txBox="1">
              <a:spLocks noChangeArrowheads="1"/>
            </p:cNvSpPr>
            <p:nvPr/>
          </p:nvSpPr>
          <p:spPr bwMode="auto">
            <a:xfrm>
              <a:off x="6270625" y="5100638"/>
              <a:ext cx="1674813" cy="430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nl-BE" sz="1500" b="0" i="1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 charset="0"/>
                  <a:cs typeface="Arial" charset="0"/>
                </a:rPr>
                <a:t>+  </a:t>
              </a:r>
              <a:r>
                <a:rPr kumimoji="0" lang="en-US" altLang="nl-BE" sz="1500" b="0" i="1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Symbol" pitchFamily="18" charset="2"/>
                  <a:cs typeface="Arial" charset="0"/>
                </a:rPr>
                <a:t>a</a:t>
              </a:r>
              <a:r>
                <a:rPr kumimoji="0" lang="en-US" altLang="nl-BE" sz="1500" b="0" i="1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 charset="0"/>
                  <a:cs typeface="Arial" charset="0"/>
                </a:rPr>
                <a:t>(</a:t>
              </a:r>
              <a:r>
                <a:rPr kumimoji="0" lang="en-US" altLang="nl-BE" sz="1500" b="0" i="1" u="none" strike="noStrike" kern="0" cap="none" spc="0" normalizeH="0" baseline="0" noProof="0" dirty="0" err="1" smtClean="0">
                  <a:ln>
                    <a:noFill/>
                  </a:ln>
                  <a:effectLst/>
                  <a:uLnTx/>
                  <a:uFillTx/>
                  <a:latin typeface="Arial" charset="0"/>
                  <a:cs typeface="Arial" charset="0"/>
                </a:rPr>
                <a:t>s+</a:t>
              </a:r>
              <a:r>
                <a:rPr kumimoji="0" lang="en-US" altLang="nl-BE" sz="1500" b="0" i="1" u="none" strike="noStrike" kern="0" cap="none" spc="0" normalizeH="0" baseline="0" noProof="0" dirty="0" err="1" smtClean="0">
                  <a:ln>
                    <a:noFill/>
                  </a:ln>
                  <a:effectLst/>
                  <a:uLnTx/>
                  <a:uFillTx/>
                  <a:latin typeface="Symbol" pitchFamily="18" charset="2"/>
                  <a:cs typeface="Arial" charset="0"/>
                </a:rPr>
                <a:t>r</a:t>
              </a:r>
              <a:r>
                <a:rPr kumimoji="0" lang="en-US" altLang="nl-BE" sz="1500" b="0" i="1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 charset="0"/>
                  <a:cs typeface="Arial" charset="0"/>
                </a:rPr>
                <a:t>)</a:t>
              </a:r>
              <a:endParaRPr kumimoji="0" lang="en-US" altLang="nl-BE" sz="15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911424" y="5805264"/>
            <a:ext cx="1224136" cy="576064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r>
              <a:rPr lang="en-US" dirty="0" smtClean="0"/>
              <a:t>Or, </a:t>
            </a:r>
            <a:endParaRPr lang="nl-BE" dirty="0" err="1" smtClean="0"/>
          </a:p>
        </p:txBody>
      </p:sp>
      <p:sp>
        <p:nvSpPr>
          <p:cNvPr id="35" name="TextBox 11"/>
          <p:cNvSpPr txBox="1">
            <a:spLocks noChangeArrowheads="1"/>
          </p:cNvSpPr>
          <p:nvPr/>
        </p:nvSpPr>
        <p:spPr bwMode="auto">
          <a:xfrm>
            <a:off x="1739516" y="5805264"/>
            <a:ext cx="198488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nl-BE" sz="2000" b="1" i="1" kern="0" noProof="0" dirty="0" smtClean="0">
                <a:cs typeface="Arial" charset="0"/>
              </a:rPr>
              <a:t>Screen black</a:t>
            </a:r>
            <a:endParaRPr kumimoji="0" lang="en-US" altLang="nl-BE" sz="20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cs typeface="Arial" charset="0"/>
            </a:endParaRPr>
          </a:p>
        </p:txBody>
      </p:sp>
      <p:sp>
        <p:nvSpPr>
          <p:cNvPr id="32" name="TextBox 4"/>
          <p:cNvSpPr txBox="1">
            <a:spLocks noChangeArrowheads="1"/>
          </p:cNvSpPr>
          <p:nvPr/>
        </p:nvSpPr>
        <p:spPr bwMode="auto">
          <a:xfrm>
            <a:off x="7104112" y="5805264"/>
            <a:ext cx="24122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nl-BE" sz="2000" b="1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  <a:cs typeface="Arial" charset="0"/>
              </a:rPr>
              <a:t>Projector white</a:t>
            </a:r>
            <a:endParaRPr kumimoji="0" lang="en-US" altLang="nl-BE" sz="20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33" name="TextBox 8"/>
          <p:cNvSpPr txBox="1">
            <a:spLocks noChangeArrowheads="1"/>
          </p:cNvSpPr>
          <p:nvPr/>
        </p:nvSpPr>
        <p:spPr bwMode="auto">
          <a:xfrm>
            <a:off x="3203881" y="5822830"/>
            <a:ext cx="115014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nl-BE" sz="2000" b="1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  <a:cs typeface="Arial" charset="0"/>
              </a:rPr>
              <a:t>=</a:t>
            </a:r>
            <a:endParaRPr kumimoji="0" lang="en-US" altLang="nl-BE" sz="20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38" name="TextBox 14"/>
          <p:cNvSpPr txBox="1">
            <a:spLocks noChangeArrowheads="1"/>
          </p:cNvSpPr>
          <p:nvPr/>
        </p:nvSpPr>
        <p:spPr bwMode="auto">
          <a:xfrm>
            <a:off x="3878236" y="5805264"/>
            <a:ext cx="227766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nl-BE" sz="2000" b="1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  <a:cs typeface="Arial" charset="0"/>
              </a:rPr>
              <a:t>Projector black</a:t>
            </a:r>
            <a:endParaRPr kumimoji="0" lang="en-US" altLang="nl-BE" sz="20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39" name="TextBox 15"/>
          <p:cNvSpPr txBox="1">
            <a:spLocks noChangeArrowheads="1"/>
          </p:cNvSpPr>
          <p:nvPr/>
        </p:nvSpPr>
        <p:spPr bwMode="auto">
          <a:xfrm>
            <a:off x="5879976" y="5805264"/>
            <a:ext cx="162339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nl-BE" sz="2000" b="1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cs typeface="Arial" charset="0"/>
              </a:rPr>
              <a:t>+  </a:t>
            </a:r>
            <a:r>
              <a:rPr kumimoji="0" lang="en-US" altLang="nl-BE" sz="2000" b="1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Symbol" pitchFamily="18" charset="2"/>
                <a:cs typeface="Arial" charset="0"/>
              </a:rPr>
              <a:t>a</a:t>
            </a:r>
            <a:r>
              <a:rPr kumimoji="0" lang="en-US" altLang="nl-BE" sz="2000" b="1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cs typeface="Arial" charset="0"/>
              </a:rPr>
              <a:t>(</a:t>
            </a:r>
            <a:r>
              <a:rPr kumimoji="0" lang="en-US" altLang="nl-BE" sz="2000" b="1" i="1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cs typeface="Arial" charset="0"/>
              </a:rPr>
              <a:t>s+</a:t>
            </a:r>
            <a:r>
              <a:rPr kumimoji="0" lang="en-US" altLang="nl-BE" sz="2000" b="1" i="1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Symbol" pitchFamily="18" charset="2"/>
                <a:cs typeface="Arial" charset="0"/>
              </a:rPr>
              <a:t>r</a:t>
            </a:r>
            <a:r>
              <a:rPr kumimoji="0" lang="en-US" altLang="nl-BE" sz="2000" b="1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cs typeface="Arial" charset="0"/>
              </a:rPr>
              <a:t>) x</a:t>
            </a:r>
            <a:endParaRPr kumimoji="0" lang="en-US" altLang="nl-BE" sz="20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cs typeface="Arial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739516" y="5733256"/>
            <a:ext cx="7776864" cy="50405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2400" b="1" dirty="0" err="1" smtClean="0"/>
          </a:p>
        </p:txBody>
      </p:sp>
      <p:sp>
        <p:nvSpPr>
          <p:cNvPr id="34" name="TextBox 33"/>
          <p:cNvSpPr txBox="1"/>
          <p:nvPr/>
        </p:nvSpPr>
        <p:spPr>
          <a:xfrm>
            <a:off x="9516380" y="5814876"/>
            <a:ext cx="2268252" cy="384048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r>
              <a:rPr lang="en-US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(+ Ambient light)</a:t>
            </a:r>
            <a:endParaRPr lang="nl-BE" sz="2000" b="1" i="1" dirty="0" err="1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2313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35" grpId="0"/>
      <p:bldP spid="32" grpId="0"/>
      <p:bldP spid="33" grpId="0"/>
      <p:bldP spid="38" grpId="0"/>
      <p:bldP spid="39" grpId="0"/>
      <p:bldP spid="41" grpId="0" animBg="1"/>
      <p:bldP spid="34" grpId="0"/>
    </p:bldLst>
  </p:timing>
</p:sld>
</file>

<file path=ppt/theme/theme1.xml><?xml version="1.0" encoding="utf-8"?>
<a:theme xmlns:a="http://schemas.openxmlformats.org/drawingml/2006/main" name="Barco PPT template - empty">
  <a:themeElements>
    <a:clrScheme name="Barco">
      <a:dk1>
        <a:srgbClr val="4F5557"/>
      </a:dk1>
      <a:lt1>
        <a:srgbClr val="FFFFFF"/>
      </a:lt1>
      <a:dk2>
        <a:srgbClr val="000000"/>
      </a:dk2>
      <a:lt2>
        <a:srgbClr val="F1F1F2"/>
      </a:lt2>
      <a:accent1>
        <a:srgbClr val="FF0000"/>
      </a:accent1>
      <a:accent2>
        <a:srgbClr val="AAA08E"/>
      </a:accent2>
      <a:accent3>
        <a:srgbClr val="A09B59"/>
      </a:accent3>
      <a:accent4>
        <a:srgbClr val="89687C"/>
      </a:accent4>
      <a:accent5>
        <a:srgbClr val="627D77"/>
      </a:accent5>
      <a:accent6>
        <a:srgbClr val="5C7F92"/>
      </a:accent6>
      <a:hlink>
        <a:srgbClr val="FF0000"/>
      </a:hlink>
      <a:folHlink>
        <a:srgbClr val="FF0000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>
            <a:lumMod val="40000"/>
            <a:lumOff val="60000"/>
          </a:schemeClr>
        </a:solidFill>
        <a:ln w="9525">
          <a:solidFill>
            <a:schemeClr val="tx1"/>
          </a:solidFill>
        </a:ln>
      </a:spPr>
      <a:bodyPr rtlCol="0" anchor="ctr"/>
      <a:lstStyle>
        <a:defPPr algn="ctr">
          <a:defRPr sz="165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vert="horz" lIns="91440" tIns="45720" rIns="91440" bIns="45720" rtlCol="0">
        <a:norm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Corporate PPT Template Barco met voorbeeld slides (v4.0)" id="{18A1A219-1DAC-494E-B3A7-2C7820DC8C15}" vid="{3A35CB2E-57E6-4705-8A8F-5DA7ABE9BE76}"/>
    </a:ext>
  </a:extLst>
</a:theme>
</file>

<file path=ppt/theme/theme2.xml><?xml version="1.0" encoding="utf-8"?>
<a:theme xmlns:a="http://schemas.openxmlformats.org/drawingml/2006/main" name="Kantoorthema">
  <a:themeElements>
    <a:clrScheme name="Barco">
      <a:dk1>
        <a:srgbClr val="70787D"/>
      </a:dk1>
      <a:lt1>
        <a:srgbClr val="FFFFFF"/>
      </a:lt1>
      <a:dk2>
        <a:srgbClr val="000000"/>
      </a:dk2>
      <a:lt2>
        <a:srgbClr val="F1F1F2"/>
      </a:lt2>
      <a:accent1>
        <a:srgbClr val="E20019"/>
      </a:accent1>
      <a:accent2>
        <a:srgbClr val="AAA08E"/>
      </a:accent2>
      <a:accent3>
        <a:srgbClr val="A09B59"/>
      </a:accent3>
      <a:accent4>
        <a:srgbClr val="89687C"/>
      </a:accent4>
      <a:accent5>
        <a:srgbClr val="627D77"/>
      </a:accent5>
      <a:accent6>
        <a:srgbClr val="5C7F92"/>
      </a:accent6>
      <a:hlink>
        <a:srgbClr val="0563C1"/>
      </a:hlink>
      <a:folHlink>
        <a:srgbClr val="954F72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Barco">
      <a:dk1>
        <a:srgbClr val="70787D"/>
      </a:dk1>
      <a:lt1>
        <a:srgbClr val="FFFFFF"/>
      </a:lt1>
      <a:dk2>
        <a:srgbClr val="000000"/>
      </a:dk2>
      <a:lt2>
        <a:srgbClr val="F1F1F2"/>
      </a:lt2>
      <a:accent1>
        <a:srgbClr val="E20019"/>
      </a:accent1>
      <a:accent2>
        <a:srgbClr val="AAA08E"/>
      </a:accent2>
      <a:accent3>
        <a:srgbClr val="A09B59"/>
      </a:accent3>
      <a:accent4>
        <a:srgbClr val="89687C"/>
      </a:accent4>
      <a:accent5>
        <a:srgbClr val="627D77"/>
      </a:accent5>
      <a:accent6>
        <a:srgbClr val="5C7F92"/>
      </a:accent6>
      <a:hlink>
        <a:srgbClr val="0563C1"/>
      </a:hlink>
      <a:folHlink>
        <a:srgbClr val="954F72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Barco PPT template - empty</Template>
  <TotalTime>4710</TotalTime>
  <Words>1401</Words>
  <Application>Microsoft Office PowerPoint</Application>
  <PresentationFormat>Custom</PresentationFormat>
  <Paragraphs>323</Paragraphs>
  <Slides>25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Barco PPT template - empty</vt:lpstr>
      <vt:lpstr>HDR in Cinema: Achievable Contrast</vt:lpstr>
      <vt:lpstr>What we will talk about</vt:lpstr>
      <vt:lpstr>Our previous research</vt:lpstr>
      <vt:lpstr>What is projector contrast?</vt:lpstr>
      <vt:lpstr>What about if there is some content in the image?</vt:lpstr>
      <vt:lpstr>What we will talk about</vt:lpstr>
      <vt:lpstr>What’s the screen contrast given a projector, auditorium and certain image content?</vt:lpstr>
      <vt:lpstr>“ANSI-ish” test patterns</vt:lpstr>
      <vt:lpstr>Mathematical model and approximation</vt:lpstr>
      <vt:lpstr>Results: model fit and real-life parameters</vt:lpstr>
      <vt:lpstr>Results: Impact on real-life screen contrast</vt:lpstr>
      <vt:lpstr>How does the screen impact on-screen contrast?</vt:lpstr>
      <vt:lpstr>What we will talk about</vt:lpstr>
      <vt:lpstr>Perception experiment setup</vt:lpstr>
      <vt:lpstr>Perception experiment</vt:lpstr>
      <vt:lpstr>Findings</vt:lpstr>
      <vt:lpstr>What we will talk about</vt:lpstr>
      <vt:lpstr>What does this mean for a real movie? -Relevant statistics*</vt:lpstr>
      <vt:lpstr>Relevant statistics</vt:lpstr>
      <vt:lpstr>Different projector performance: It’s all in the ANSI!</vt:lpstr>
      <vt:lpstr>Zoom in on the darker frames</vt:lpstr>
      <vt:lpstr>What we will talk about</vt:lpstr>
      <vt:lpstr>Summary</vt:lpstr>
      <vt:lpstr>Gluing the pieces together: Screen black level – different projectors and varying image APL</vt:lpstr>
      <vt:lpstr>Future work</vt:lpstr>
    </vt:vector>
  </TitlesOfParts>
  <Company>BARCO n.v.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SLP Series Competitive overview</dc:title>
  <dc:creator>GILCL</dc:creator>
  <cp:lastModifiedBy>Install</cp:lastModifiedBy>
  <cp:revision>263</cp:revision>
  <dcterms:created xsi:type="dcterms:W3CDTF">2016-11-25T10:59:13Z</dcterms:created>
  <dcterms:modified xsi:type="dcterms:W3CDTF">2017-02-20T00:17:32Z</dcterms:modified>
</cp:coreProperties>
</file>